
<file path=[Content_Types].xml><?xml version="1.0" encoding="utf-8"?>
<Types xmlns="http://schemas.openxmlformats.org/package/2006/content-types">
  <Default Extension="bin" ContentType="application/vnd.ms-office.activeX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2.xml" ContentType="application/vnd.ms-office.activeX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76" r:id="rId3"/>
    <p:sldId id="272" r:id="rId4"/>
    <p:sldId id="285" r:id="rId5"/>
    <p:sldId id="286" r:id="rId6"/>
    <p:sldId id="273" r:id="rId7"/>
    <p:sldId id="303" r:id="rId8"/>
    <p:sldId id="287" r:id="rId9"/>
    <p:sldId id="289" r:id="rId10"/>
    <p:sldId id="288" r:id="rId11"/>
    <p:sldId id="304" r:id="rId12"/>
    <p:sldId id="290" r:id="rId13"/>
    <p:sldId id="302" r:id="rId14"/>
    <p:sldId id="305" r:id="rId15"/>
    <p:sldId id="274" r:id="rId16"/>
    <p:sldId id="291" r:id="rId17"/>
    <p:sldId id="292" r:id="rId18"/>
    <p:sldId id="300" r:id="rId19"/>
    <p:sldId id="301" r:id="rId20"/>
    <p:sldId id="293" r:id="rId21"/>
    <p:sldId id="294" r:id="rId22"/>
    <p:sldId id="295" r:id="rId23"/>
    <p:sldId id="296" r:id="rId24"/>
    <p:sldId id="298" r:id="rId25"/>
    <p:sldId id="307" r:id="rId26"/>
    <p:sldId id="271" r:id="rId27"/>
    <p:sldId id="297" r:id="rId28"/>
    <p:sldId id="277" r:id="rId29"/>
    <p:sldId id="306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Montserrat Classic" panose="020B0604020202020204" charset="0"/>
      <p:regular r:id="rId37"/>
    </p:embeddedFont>
    <p:embeddedFont>
      <p:font typeface="Montserrat Classic Bold" panose="020B0604020202020204" charset="0"/>
      <p:regular r:id="rId38"/>
    </p:embeddedFont>
    <p:embeddedFont>
      <p:font typeface="Montserrat Semi-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69EC9-AFE2-417C-BC4C-66251AE75224}" v="224" dt="2023-07-14T03:05:27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9" d="100"/>
          <a:sy n="29" d="100"/>
        </p:scale>
        <p:origin x="130" y="50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6BF52A52-394A-11D3-B153-00C04F79FAA6}">
  <ax:ocxPr ax:name="URL" ax:value="D:\OneDrive - Institut Teknologi Sepuluh Nopember\Tugas Akhir\Simulasi Faris\Pengujian\SP konstan.mp4"/>
  <ax:ocxPr ax:name="rate" ax:value="1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-1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16044"/>
  <ax:ocxPr ax:name="_cy" ax:value="19685"/>
</ax:ocx>
</file>

<file path=ppt/activeX/activeX2.xml><?xml version="1.0" encoding="utf-8"?>
<ax:ocx xmlns:ax="http://schemas.microsoft.com/office/2006/activeX" xmlns:r="http://schemas.openxmlformats.org/officeDocument/2006/relationships" ax:classid="{6BF52A52-394A-11D3-B153-00C04F79FAA6}" ax:persistence="persistStorage" r:id="rId1"/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Faris Zuhairi" userId="1806bbdb-9647-4cf7-a40c-5c5435e908bd" providerId="ADAL" clId="{79369EC9-AFE2-417C-BC4C-66251AE75224}"/>
    <pc:docChg chg="undo redo custSel addSld delSld modSld sldOrd">
      <pc:chgData name="Muhammad Faris Zuhairi" userId="1806bbdb-9647-4cf7-a40c-5c5435e908bd" providerId="ADAL" clId="{79369EC9-AFE2-417C-BC4C-66251AE75224}" dt="2023-07-22T18:16:48.455" v="1987" actId="1076"/>
      <pc:docMkLst>
        <pc:docMk/>
      </pc:docMkLst>
      <pc:sldChg chg="modSp mod">
        <pc:chgData name="Muhammad Faris Zuhairi" userId="1806bbdb-9647-4cf7-a40c-5c5435e908bd" providerId="ADAL" clId="{79369EC9-AFE2-417C-BC4C-66251AE75224}" dt="2023-07-22T18:16:48.455" v="1987" actId="1076"/>
        <pc:sldMkLst>
          <pc:docMk/>
          <pc:sldMk cId="0" sldId="256"/>
        </pc:sldMkLst>
        <pc:spChg chg="mod">
          <ac:chgData name="Muhammad Faris Zuhairi" userId="1806bbdb-9647-4cf7-a40c-5c5435e908bd" providerId="ADAL" clId="{79369EC9-AFE2-417C-BC4C-66251AE75224}" dt="2023-07-09T14:58:29.020" v="1637" actId="20577"/>
          <ac:spMkLst>
            <pc:docMk/>
            <pc:sldMk cId="0" sldId="256"/>
            <ac:spMk id="13" creationId="{00000000-0000-0000-0000-000000000000}"/>
          </ac:spMkLst>
        </pc:spChg>
        <pc:picChg chg="mod">
          <ac:chgData name="Muhammad Faris Zuhairi" userId="1806bbdb-9647-4cf7-a40c-5c5435e908bd" providerId="ADAL" clId="{79369EC9-AFE2-417C-BC4C-66251AE75224}" dt="2023-07-22T18:16:48.455" v="1987" actId="1076"/>
          <ac:picMkLst>
            <pc:docMk/>
            <pc:sldMk cId="0" sldId="256"/>
            <ac:picMk id="22" creationId="{8CEFB708-6C0F-F533-3A5D-D952C2D3DE1C}"/>
          </ac:picMkLst>
        </pc:picChg>
      </pc:sldChg>
      <pc:sldChg chg="addSp modSp mod">
        <pc:chgData name="Muhammad Faris Zuhairi" userId="1806bbdb-9647-4cf7-a40c-5c5435e908bd" providerId="ADAL" clId="{79369EC9-AFE2-417C-BC4C-66251AE75224}" dt="2023-07-10T00:40:47.955" v="1932" actId="207"/>
        <pc:sldMkLst>
          <pc:docMk/>
          <pc:sldMk cId="3373247010" sldId="271"/>
        </pc:sldMkLst>
        <pc:spChg chg="mod">
          <ac:chgData name="Muhammad Faris Zuhairi" userId="1806bbdb-9647-4cf7-a40c-5c5435e908bd" providerId="ADAL" clId="{79369EC9-AFE2-417C-BC4C-66251AE75224}" dt="2023-07-10T00:40:23.419" v="1929" actId="1076"/>
          <ac:spMkLst>
            <pc:docMk/>
            <pc:sldMk cId="3373247010" sldId="271"/>
            <ac:spMk id="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10T00:40:29.988" v="1930" actId="207"/>
          <ac:spMkLst>
            <pc:docMk/>
            <pc:sldMk cId="3373247010" sldId="271"/>
            <ac:spMk id="3" creationId="{E55712B0-DC6C-3B1F-C775-B078FADA071B}"/>
          </ac:spMkLst>
        </pc:spChg>
        <pc:spChg chg="mod">
          <ac:chgData name="Muhammad Faris Zuhairi" userId="1806bbdb-9647-4cf7-a40c-5c5435e908bd" providerId="ADAL" clId="{79369EC9-AFE2-417C-BC4C-66251AE75224}" dt="2023-07-10T00:40:47.955" v="1932" actId="207"/>
          <ac:spMkLst>
            <pc:docMk/>
            <pc:sldMk cId="3373247010" sldId="271"/>
            <ac:spMk id="4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10T00:40:18.178" v="1928" actId="20577"/>
          <ac:spMkLst>
            <pc:docMk/>
            <pc:sldMk cId="3373247010" sldId="271"/>
            <ac:spMk id="6" creationId="{446BD9E5-AF37-2C28-011D-1A51454D5ACF}"/>
          </ac:spMkLst>
        </pc:spChg>
        <pc:spChg chg="add mod">
          <ac:chgData name="Muhammad Faris Zuhairi" userId="1806bbdb-9647-4cf7-a40c-5c5435e908bd" providerId="ADAL" clId="{79369EC9-AFE2-417C-BC4C-66251AE75224}" dt="2023-07-09T15:56:59.109" v="1759"/>
          <ac:spMkLst>
            <pc:docMk/>
            <pc:sldMk cId="3373247010" sldId="271"/>
            <ac:spMk id="8" creationId="{BA89A6A7-FCDA-DF03-0D8D-88AD059DC740}"/>
          </ac:spMkLst>
        </pc:spChg>
        <pc:spChg chg="add mod">
          <ac:chgData name="Muhammad Faris Zuhairi" userId="1806bbdb-9647-4cf7-a40c-5c5435e908bd" providerId="ADAL" clId="{79369EC9-AFE2-417C-BC4C-66251AE75224}" dt="2023-07-09T15:56:59.109" v="1759"/>
          <ac:spMkLst>
            <pc:docMk/>
            <pc:sldMk cId="3373247010" sldId="271"/>
            <ac:spMk id="9" creationId="{19E41424-B9E5-E5E5-6194-EB1722C406E7}"/>
          </ac:spMkLst>
        </pc:spChg>
        <pc:spChg chg="add mod">
          <ac:chgData name="Muhammad Faris Zuhairi" userId="1806bbdb-9647-4cf7-a40c-5c5435e908bd" providerId="ADAL" clId="{79369EC9-AFE2-417C-BC4C-66251AE75224}" dt="2023-07-10T00:40:35.680" v="1931" actId="207"/>
          <ac:spMkLst>
            <pc:docMk/>
            <pc:sldMk cId="3373247010" sldId="271"/>
            <ac:spMk id="10" creationId="{174B1A72-B27C-0F14-AF4D-EAFD789DB94C}"/>
          </ac:spMkLst>
        </pc:spChg>
      </pc:sldChg>
      <pc:sldChg chg="addSp delSp modSp mod modNotesTx">
        <pc:chgData name="Muhammad Faris Zuhairi" userId="1806bbdb-9647-4cf7-a40c-5c5435e908bd" providerId="ADAL" clId="{79369EC9-AFE2-417C-BC4C-66251AE75224}" dt="2023-07-09T15:52:31.599" v="1717"/>
        <pc:sldMkLst>
          <pc:docMk/>
          <pc:sldMk cId="1222372360" sldId="272"/>
        </pc:sldMkLst>
        <pc:spChg chg="add mod">
          <ac:chgData name="Muhammad Faris Zuhairi" userId="1806bbdb-9647-4cf7-a40c-5c5435e908bd" providerId="ADAL" clId="{79369EC9-AFE2-417C-BC4C-66251AE75224}" dt="2023-07-09T15:28:59.310" v="1671"/>
          <ac:spMkLst>
            <pc:docMk/>
            <pc:sldMk cId="1222372360" sldId="272"/>
            <ac:spMk id="6" creationId="{D85CDAF9-0160-B61E-C68D-DB76ABD101EB}"/>
          </ac:spMkLst>
        </pc:spChg>
        <pc:spChg chg="add del mod">
          <ac:chgData name="Muhammad Faris Zuhairi" userId="1806bbdb-9647-4cf7-a40c-5c5435e908bd" providerId="ADAL" clId="{79369EC9-AFE2-417C-BC4C-66251AE75224}" dt="2023-07-09T09:29:16.700" v="839" actId="478"/>
          <ac:spMkLst>
            <pc:docMk/>
            <pc:sldMk cId="1222372360" sldId="272"/>
            <ac:spMk id="7" creationId="{74D3FE4C-E515-BFA6-B1C9-A490CA6D4DE3}"/>
          </ac:spMkLst>
        </pc:spChg>
        <pc:spChg chg="add mod">
          <ac:chgData name="Muhammad Faris Zuhairi" userId="1806bbdb-9647-4cf7-a40c-5c5435e908bd" providerId="ADAL" clId="{79369EC9-AFE2-417C-BC4C-66251AE75224}" dt="2023-07-09T09:31:45.550" v="892" actId="207"/>
          <ac:spMkLst>
            <pc:docMk/>
            <pc:sldMk cId="1222372360" sldId="272"/>
            <ac:spMk id="9" creationId="{158561C0-925E-D3C0-AF5D-AFC64B0C3940}"/>
          </ac:spMkLst>
        </pc:spChg>
        <pc:spChg chg="mod">
          <ac:chgData name="Muhammad Faris Zuhairi" userId="1806bbdb-9647-4cf7-a40c-5c5435e908bd" providerId="ADAL" clId="{79369EC9-AFE2-417C-BC4C-66251AE75224}" dt="2023-07-09T09:23:52.531" v="808" actId="1076"/>
          <ac:spMkLst>
            <pc:docMk/>
            <pc:sldMk cId="1222372360" sldId="272"/>
            <ac:spMk id="10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5:52:05.680" v="1715"/>
          <ac:spMkLst>
            <pc:docMk/>
            <pc:sldMk cId="1222372360" sldId="272"/>
            <ac:spMk id="11" creationId="{454CF512-BE80-A54F-755D-495188299961}"/>
          </ac:spMkLst>
        </pc:spChg>
        <pc:spChg chg="add mod">
          <ac:chgData name="Muhammad Faris Zuhairi" userId="1806bbdb-9647-4cf7-a40c-5c5435e908bd" providerId="ADAL" clId="{79369EC9-AFE2-417C-BC4C-66251AE75224}" dt="2023-07-09T15:52:31.599" v="1717"/>
          <ac:spMkLst>
            <pc:docMk/>
            <pc:sldMk cId="1222372360" sldId="272"/>
            <ac:spMk id="12" creationId="{D3E70DF3-A421-8F65-74D7-E6AB9048E3E7}"/>
          </ac:spMkLst>
        </pc:spChg>
        <pc:spChg chg="add mod">
          <ac:chgData name="Muhammad Faris Zuhairi" userId="1806bbdb-9647-4cf7-a40c-5c5435e908bd" providerId="ADAL" clId="{79369EC9-AFE2-417C-BC4C-66251AE75224}" dt="2023-07-09T11:07:28.911" v="1586" actId="20577"/>
          <ac:spMkLst>
            <pc:docMk/>
            <pc:sldMk cId="1222372360" sldId="272"/>
            <ac:spMk id="14" creationId="{EA242686-FB84-D318-3C31-A7171C14A254}"/>
          </ac:spMkLst>
        </pc:spChg>
        <pc:spChg chg="mod">
          <ac:chgData name="Muhammad Faris Zuhairi" userId="1806bbdb-9647-4cf7-a40c-5c5435e908bd" providerId="ADAL" clId="{79369EC9-AFE2-417C-BC4C-66251AE75224}" dt="2023-07-09T09:47:21.024" v="1142" actId="255"/>
          <ac:spMkLst>
            <pc:docMk/>
            <pc:sldMk cId="1222372360" sldId="272"/>
            <ac:spMk id="16" creationId="{00000000-0000-0000-0000-000000000000}"/>
          </ac:spMkLst>
        </pc:spChg>
        <pc:spChg chg="del mod">
          <ac:chgData name="Muhammad Faris Zuhairi" userId="1806bbdb-9647-4cf7-a40c-5c5435e908bd" providerId="ADAL" clId="{79369EC9-AFE2-417C-BC4C-66251AE75224}" dt="2023-07-09T09:27:49.784" v="814" actId="478"/>
          <ac:spMkLst>
            <pc:docMk/>
            <pc:sldMk cId="1222372360" sldId="272"/>
            <ac:spMk id="19" creationId="{DD67799E-A4AF-72B0-C52F-8365CA4B12F6}"/>
          </ac:spMkLst>
        </pc:spChg>
        <pc:spChg chg="del">
          <ac:chgData name="Muhammad Faris Zuhairi" userId="1806bbdb-9647-4cf7-a40c-5c5435e908bd" providerId="ADAL" clId="{79369EC9-AFE2-417C-BC4C-66251AE75224}" dt="2023-07-09T09:27:47.131" v="812" actId="478"/>
          <ac:spMkLst>
            <pc:docMk/>
            <pc:sldMk cId="1222372360" sldId="272"/>
            <ac:spMk id="20" creationId="{03A5914E-96BC-15B3-7BCC-FB759E630C5B}"/>
          </ac:spMkLst>
        </pc:spChg>
        <pc:spChg chg="del">
          <ac:chgData name="Muhammad Faris Zuhairi" userId="1806bbdb-9647-4cf7-a40c-5c5435e908bd" providerId="ADAL" clId="{79369EC9-AFE2-417C-BC4C-66251AE75224}" dt="2023-07-09T09:27:52.176" v="816" actId="478"/>
          <ac:spMkLst>
            <pc:docMk/>
            <pc:sldMk cId="1222372360" sldId="272"/>
            <ac:spMk id="21" creationId="{B09D4FFF-CBA7-C762-4D7E-D89B4B946D5B}"/>
          </ac:spMkLst>
        </pc:spChg>
        <pc:spChg chg="del">
          <ac:chgData name="Muhammad Faris Zuhairi" userId="1806bbdb-9647-4cf7-a40c-5c5435e908bd" providerId="ADAL" clId="{79369EC9-AFE2-417C-BC4C-66251AE75224}" dt="2023-07-09T09:27:48.240" v="813" actId="478"/>
          <ac:spMkLst>
            <pc:docMk/>
            <pc:sldMk cId="1222372360" sldId="272"/>
            <ac:spMk id="26" creationId="{C9ED149B-357D-27BC-AC72-F28A068C46DE}"/>
          </ac:spMkLst>
        </pc:spChg>
        <pc:spChg chg="del">
          <ac:chgData name="Muhammad Faris Zuhairi" userId="1806bbdb-9647-4cf7-a40c-5c5435e908bd" providerId="ADAL" clId="{79369EC9-AFE2-417C-BC4C-66251AE75224}" dt="2023-07-09T09:27:50.438" v="815" actId="478"/>
          <ac:spMkLst>
            <pc:docMk/>
            <pc:sldMk cId="1222372360" sldId="272"/>
            <ac:spMk id="27" creationId="{4FE2B4BF-AF84-AF7C-86D5-3FD353CF7291}"/>
          </ac:spMkLst>
        </pc:spChg>
        <pc:grpChg chg="mod">
          <ac:chgData name="Muhammad Faris Zuhairi" userId="1806bbdb-9647-4cf7-a40c-5c5435e908bd" providerId="ADAL" clId="{79369EC9-AFE2-417C-BC4C-66251AE75224}" dt="2023-07-09T09:31:04.279" v="888" actId="1076"/>
          <ac:grpSpMkLst>
            <pc:docMk/>
            <pc:sldMk cId="1222372360" sldId="272"/>
            <ac:grpSpMk id="2" creationId="{00000000-0000-0000-0000-000000000000}"/>
          </ac:grpSpMkLst>
        </pc:grpChg>
        <pc:graphicFrameChg chg="add del modGraphic">
          <ac:chgData name="Muhammad Faris Zuhairi" userId="1806bbdb-9647-4cf7-a40c-5c5435e908bd" providerId="ADAL" clId="{79369EC9-AFE2-417C-BC4C-66251AE75224}" dt="2023-07-09T15:29:22.539" v="1673" actId="27309"/>
          <ac:graphicFrameMkLst>
            <pc:docMk/>
            <pc:sldMk cId="1222372360" sldId="272"/>
            <ac:graphicFrameMk id="15" creationId="{D4622BE7-3922-36D1-9851-C0A24E0C2333}"/>
          </ac:graphicFrameMkLst>
        </pc:graphicFrameChg>
        <pc:picChg chg="mod">
          <ac:chgData name="Muhammad Faris Zuhairi" userId="1806bbdb-9647-4cf7-a40c-5c5435e908bd" providerId="ADAL" clId="{79369EC9-AFE2-417C-BC4C-66251AE75224}" dt="2023-07-09T09:26:43.867" v="810" actId="1076"/>
          <ac:picMkLst>
            <pc:docMk/>
            <pc:sldMk cId="1222372360" sldId="272"/>
            <ac:picMk id="23" creationId="{951241C6-3E86-B557-5006-948BD56E4733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31:34.958" v="1776" actId="207"/>
        <pc:sldMkLst>
          <pc:docMk/>
          <pc:sldMk cId="1852267189" sldId="273"/>
        </pc:sldMkLst>
        <pc:spChg chg="add del mod">
          <ac:chgData name="Muhammad Faris Zuhairi" userId="1806bbdb-9647-4cf7-a40c-5c5435e908bd" providerId="ADAL" clId="{79369EC9-AFE2-417C-BC4C-66251AE75224}" dt="2023-07-09T15:53:53.199" v="1722" actId="478"/>
          <ac:spMkLst>
            <pc:docMk/>
            <pc:sldMk cId="1852267189" sldId="273"/>
            <ac:spMk id="6" creationId="{D64692A1-9FC2-674B-019D-06E81367C59F}"/>
          </ac:spMkLst>
        </pc:spChg>
        <pc:spChg chg="add del mod">
          <ac:chgData name="Muhammad Faris Zuhairi" userId="1806bbdb-9647-4cf7-a40c-5c5435e908bd" providerId="ADAL" clId="{79369EC9-AFE2-417C-BC4C-66251AE75224}" dt="2023-07-09T15:53:53.199" v="1722" actId="478"/>
          <ac:spMkLst>
            <pc:docMk/>
            <pc:sldMk cId="1852267189" sldId="273"/>
            <ac:spMk id="7" creationId="{5F81EBA7-15E9-311C-A3AD-E7A4CCCC9962}"/>
          </ac:spMkLst>
        </pc:spChg>
        <pc:spChg chg="add del mod">
          <ac:chgData name="Muhammad Faris Zuhairi" userId="1806bbdb-9647-4cf7-a40c-5c5435e908bd" providerId="ADAL" clId="{79369EC9-AFE2-417C-BC4C-66251AE75224}" dt="2023-07-09T15:53:53.199" v="1722" actId="478"/>
          <ac:spMkLst>
            <pc:docMk/>
            <pc:sldMk cId="1852267189" sldId="273"/>
            <ac:spMk id="8" creationId="{7DF21DE8-C9F6-37C9-E211-38738444A773}"/>
          </ac:spMkLst>
        </pc:spChg>
        <pc:spChg chg="add del mod">
          <ac:chgData name="Muhammad Faris Zuhairi" userId="1806bbdb-9647-4cf7-a40c-5c5435e908bd" providerId="ADAL" clId="{79369EC9-AFE2-417C-BC4C-66251AE75224}" dt="2023-07-09T15:53:53.199" v="1722" actId="478"/>
          <ac:spMkLst>
            <pc:docMk/>
            <pc:sldMk cId="1852267189" sldId="273"/>
            <ac:spMk id="9" creationId="{9FAD31A2-2484-0B5B-193D-55F96A90BA0A}"/>
          </ac:spMkLst>
        </pc:spChg>
        <pc:spChg chg="add mod">
          <ac:chgData name="Muhammad Faris Zuhairi" userId="1806bbdb-9647-4cf7-a40c-5c5435e908bd" providerId="ADAL" clId="{79369EC9-AFE2-417C-BC4C-66251AE75224}" dt="2023-07-09T15:36:14.601" v="1702" actId="20577"/>
          <ac:spMkLst>
            <pc:docMk/>
            <pc:sldMk cId="1852267189" sldId="273"/>
            <ac:spMk id="10" creationId="{A3E56201-8A24-6CC1-F763-72CA5FEDC8B3}"/>
          </ac:spMkLst>
        </pc:spChg>
        <pc:spChg chg="add mod">
          <ac:chgData name="Muhammad Faris Zuhairi" userId="1806bbdb-9647-4cf7-a40c-5c5435e908bd" providerId="ADAL" clId="{79369EC9-AFE2-417C-BC4C-66251AE75224}" dt="2023-07-09T09:48:17.388" v="1153" actId="1076"/>
          <ac:spMkLst>
            <pc:docMk/>
            <pc:sldMk cId="1852267189" sldId="273"/>
            <ac:spMk id="11" creationId="{834F20D5-B72C-EA2D-8FF8-1CE5B8E72855}"/>
          </ac:spMkLst>
        </pc:spChg>
        <pc:spChg chg="del">
          <ac:chgData name="Muhammad Faris Zuhairi" userId="1806bbdb-9647-4cf7-a40c-5c5435e908bd" providerId="ADAL" clId="{79369EC9-AFE2-417C-BC4C-66251AE75224}" dt="2023-07-09T09:43:02.971" v="1104" actId="478"/>
          <ac:spMkLst>
            <pc:docMk/>
            <pc:sldMk cId="1852267189" sldId="273"/>
            <ac:spMk id="1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0:14:19.386" v="1481" actId="20577"/>
          <ac:spMkLst>
            <pc:docMk/>
            <pc:sldMk cId="1852267189" sldId="273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5:39:00.442" v="1711" actId="1076"/>
          <ac:spMkLst>
            <pc:docMk/>
            <pc:sldMk cId="1852267189" sldId="273"/>
            <ac:spMk id="14" creationId="{2EEEDD62-E6BA-C962-9904-B79D513350B3}"/>
          </ac:spMkLst>
        </pc:spChg>
        <pc:spChg chg="add mod">
          <ac:chgData name="Muhammad Faris Zuhairi" userId="1806bbdb-9647-4cf7-a40c-5c5435e908bd" providerId="ADAL" clId="{79369EC9-AFE2-417C-BC4C-66251AE75224}" dt="2023-07-09T09:48:17.388" v="1153" actId="1076"/>
          <ac:spMkLst>
            <pc:docMk/>
            <pc:sldMk cId="1852267189" sldId="273"/>
            <ac:spMk id="15" creationId="{9354B6CF-90A4-5AB6-E3A6-D7BA4B9BA6C1}"/>
          </ac:spMkLst>
        </pc:spChg>
        <pc:spChg chg="mod">
          <ac:chgData name="Muhammad Faris Zuhairi" userId="1806bbdb-9647-4cf7-a40c-5c5435e908bd" providerId="ADAL" clId="{79369EC9-AFE2-417C-BC4C-66251AE75224}" dt="2023-07-09T09:44:11.451" v="1108" actId="1076"/>
          <ac:spMkLst>
            <pc:docMk/>
            <pc:sldMk cId="1852267189" sldId="273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1:34.958" v="1776" actId="207"/>
          <ac:spMkLst>
            <pc:docMk/>
            <pc:sldMk cId="1852267189" sldId="273"/>
            <ac:spMk id="19" creationId="{3B0B648B-F7B2-8CDE-CAE3-91961C01BA03}"/>
          </ac:spMkLst>
        </pc:spChg>
        <pc:spChg chg="mod">
          <ac:chgData name="Muhammad Faris Zuhairi" userId="1806bbdb-9647-4cf7-a40c-5c5435e908bd" providerId="ADAL" clId="{79369EC9-AFE2-417C-BC4C-66251AE75224}" dt="2023-07-09T09:48:24.396" v="1154" actId="1076"/>
          <ac:spMkLst>
            <pc:docMk/>
            <pc:sldMk cId="1852267189" sldId="273"/>
            <ac:spMk id="20" creationId="{B9F820F4-683C-10E2-3B21-D4FE1EC38D9C}"/>
          </ac:spMkLst>
        </pc:spChg>
        <pc:spChg chg="del mod">
          <ac:chgData name="Muhammad Faris Zuhairi" userId="1806bbdb-9647-4cf7-a40c-5c5435e908bd" providerId="ADAL" clId="{79369EC9-AFE2-417C-BC4C-66251AE75224}" dt="2023-07-09T09:44:16.192" v="1109" actId="478"/>
          <ac:spMkLst>
            <pc:docMk/>
            <pc:sldMk cId="1852267189" sldId="273"/>
            <ac:spMk id="21" creationId="{435E70DF-ACCF-0AAE-47CD-09F6CD570A9E}"/>
          </ac:spMkLst>
        </pc:spChg>
        <pc:spChg chg="add mod">
          <ac:chgData name="Muhammad Faris Zuhairi" userId="1806bbdb-9647-4cf7-a40c-5c5435e908bd" providerId="ADAL" clId="{79369EC9-AFE2-417C-BC4C-66251AE75224}" dt="2023-07-09T17:31:29.150" v="1775" actId="207"/>
          <ac:spMkLst>
            <pc:docMk/>
            <pc:sldMk cId="1852267189" sldId="273"/>
            <ac:spMk id="21" creationId="{7C35A9E7-49AE-284B-F408-A840F2A0810C}"/>
          </ac:spMkLst>
        </pc:spChg>
        <pc:spChg chg="add mod">
          <ac:chgData name="Muhammad Faris Zuhairi" userId="1806bbdb-9647-4cf7-a40c-5c5435e908bd" providerId="ADAL" clId="{79369EC9-AFE2-417C-BC4C-66251AE75224}" dt="2023-07-09T15:53:55.272" v="1723"/>
          <ac:spMkLst>
            <pc:docMk/>
            <pc:sldMk cId="1852267189" sldId="273"/>
            <ac:spMk id="22" creationId="{BDC38A0A-AF32-E0F3-D206-3B1288C6F5A8}"/>
          </ac:spMkLst>
        </pc:spChg>
        <pc:spChg chg="add mod">
          <ac:chgData name="Muhammad Faris Zuhairi" userId="1806bbdb-9647-4cf7-a40c-5c5435e908bd" providerId="ADAL" clId="{79369EC9-AFE2-417C-BC4C-66251AE75224}" dt="2023-07-09T15:53:55.272" v="1723"/>
          <ac:spMkLst>
            <pc:docMk/>
            <pc:sldMk cId="1852267189" sldId="273"/>
            <ac:spMk id="23" creationId="{DEEA3F09-5B79-AB57-C726-2A2131D3F449}"/>
          </ac:spMkLst>
        </pc:spChg>
        <pc:spChg chg="mod">
          <ac:chgData name="Muhammad Faris Zuhairi" userId="1806bbdb-9647-4cf7-a40c-5c5435e908bd" providerId="ADAL" clId="{79369EC9-AFE2-417C-BC4C-66251AE75224}" dt="2023-07-09T15:35:51.409" v="1675" actId="1076"/>
          <ac:spMkLst>
            <pc:docMk/>
            <pc:sldMk cId="1852267189" sldId="273"/>
            <ac:spMk id="26" creationId="{1258D25E-6BF9-AED6-A220-A06A70190ED0}"/>
          </ac:spMkLst>
        </pc:spChg>
        <pc:spChg chg="del mod">
          <ac:chgData name="Muhammad Faris Zuhairi" userId="1806bbdb-9647-4cf7-a40c-5c5435e908bd" providerId="ADAL" clId="{79369EC9-AFE2-417C-BC4C-66251AE75224}" dt="2023-07-09T09:44:20.913" v="1110" actId="478"/>
          <ac:spMkLst>
            <pc:docMk/>
            <pc:sldMk cId="1852267189" sldId="273"/>
            <ac:spMk id="27" creationId="{F642B1A4-362B-5AD4-8B04-3035FFD96845}"/>
          </ac:spMkLst>
        </pc:spChg>
        <pc:grpChg chg="mod">
          <ac:chgData name="Muhammad Faris Zuhairi" userId="1806bbdb-9647-4cf7-a40c-5c5435e908bd" providerId="ADAL" clId="{79369EC9-AFE2-417C-BC4C-66251AE75224}" dt="2023-07-09T09:48:10.982" v="1152" actId="1076"/>
          <ac:grpSpMkLst>
            <pc:docMk/>
            <pc:sldMk cId="1852267189" sldId="273"/>
            <ac:grpSpMk id="2" creationId="{00000000-0000-0000-0000-000000000000}"/>
          </ac:grpSpMkLst>
        </pc:grpChg>
        <pc:picChg chg="mod">
          <ac:chgData name="Muhammad Faris Zuhairi" userId="1806bbdb-9647-4cf7-a40c-5c5435e908bd" providerId="ADAL" clId="{79369EC9-AFE2-417C-BC4C-66251AE75224}" dt="2023-07-09T09:42:57.731" v="1103" actId="1076"/>
          <ac:picMkLst>
            <pc:docMk/>
            <pc:sldMk cId="1852267189" sldId="273"/>
            <ac:picMk id="18" creationId="{BD6248F3-94D2-AB06-EB54-A27F2D03D77A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33:20.001" v="1794"/>
        <pc:sldMkLst>
          <pc:docMk/>
          <pc:sldMk cId="3147982399" sldId="274"/>
        </pc:sldMkLst>
        <pc:spChg chg="del">
          <ac:chgData name="Muhammad Faris Zuhairi" userId="1806bbdb-9647-4cf7-a40c-5c5435e908bd" providerId="ADAL" clId="{79369EC9-AFE2-417C-BC4C-66251AE75224}" dt="2023-07-09T15:56:08.788" v="1743" actId="478"/>
          <ac:spMkLst>
            <pc:docMk/>
            <pc:sldMk cId="3147982399" sldId="274"/>
            <ac:spMk id="7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3:20.001" v="1794"/>
          <ac:spMkLst>
            <pc:docMk/>
            <pc:sldMk cId="3147982399" sldId="274"/>
            <ac:spMk id="7" creationId="{007259B6-A99D-E601-2BFE-084C008ECCCA}"/>
          </ac:spMkLst>
        </pc:spChg>
        <pc:spChg chg="mod">
          <ac:chgData name="Muhammad Faris Zuhairi" userId="1806bbdb-9647-4cf7-a40c-5c5435e908bd" providerId="ADAL" clId="{79369EC9-AFE2-417C-BC4C-66251AE75224}" dt="2023-07-09T10:15:31.368" v="1505" actId="20577"/>
          <ac:spMkLst>
            <pc:docMk/>
            <pc:sldMk cId="3147982399" sldId="274"/>
            <ac:spMk id="8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7:50:55.931" v="518" actId="20577"/>
          <ac:spMkLst>
            <pc:docMk/>
            <pc:sldMk cId="3147982399" sldId="274"/>
            <ac:spMk id="9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3:19.681" v="1793" actId="478"/>
          <ac:spMkLst>
            <pc:docMk/>
            <pc:sldMk cId="3147982399" sldId="274"/>
            <ac:spMk id="11" creationId="{7889541E-DEBC-8D4B-44A9-E7541407FF1D}"/>
          </ac:spMkLst>
        </pc:spChg>
        <pc:spChg chg="add del mod">
          <ac:chgData name="Muhammad Faris Zuhairi" userId="1806bbdb-9647-4cf7-a40c-5c5435e908bd" providerId="ADAL" clId="{79369EC9-AFE2-417C-BC4C-66251AE75224}" dt="2023-07-09T17:33:19.681" v="1793" actId="478"/>
          <ac:spMkLst>
            <pc:docMk/>
            <pc:sldMk cId="3147982399" sldId="274"/>
            <ac:spMk id="12" creationId="{79D8889A-E6B5-DEF4-6BFE-3F2480752873}"/>
          </ac:spMkLst>
        </pc:spChg>
        <pc:spChg chg="add del mod">
          <ac:chgData name="Muhammad Faris Zuhairi" userId="1806bbdb-9647-4cf7-a40c-5c5435e908bd" providerId="ADAL" clId="{79369EC9-AFE2-417C-BC4C-66251AE75224}" dt="2023-07-09T17:33:19.681" v="1793" actId="478"/>
          <ac:spMkLst>
            <pc:docMk/>
            <pc:sldMk cId="3147982399" sldId="274"/>
            <ac:spMk id="13" creationId="{60D659B2-E1F0-D939-3073-31700F069A67}"/>
          </ac:spMkLst>
        </pc:spChg>
        <pc:spChg chg="add del mod">
          <ac:chgData name="Muhammad Faris Zuhairi" userId="1806bbdb-9647-4cf7-a40c-5c5435e908bd" providerId="ADAL" clId="{79369EC9-AFE2-417C-BC4C-66251AE75224}" dt="2023-07-09T17:33:19.681" v="1793" actId="478"/>
          <ac:spMkLst>
            <pc:docMk/>
            <pc:sldMk cId="3147982399" sldId="274"/>
            <ac:spMk id="16" creationId="{4740DF6A-6A88-3A6D-A134-EC7DEE3EB919}"/>
          </ac:spMkLst>
        </pc:spChg>
        <pc:spChg chg="add mod">
          <ac:chgData name="Muhammad Faris Zuhairi" userId="1806bbdb-9647-4cf7-a40c-5c5435e908bd" providerId="ADAL" clId="{79369EC9-AFE2-417C-BC4C-66251AE75224}" dt="2023-07-09T17:33:20.001" v="1794"/>
          <ac:spMkLst>
            <pc:docMk/>
            <pc:sldMk cId="3147982399" sldId="274"/>
            <ac:spMk id="17" creationId="{14292B59-15C3-BB7D-D1A4-2F381285E75A}"/>
          </ac:spMkLst>
        </pc:spChg>
        <pc:spChg chg="add mod">
          <ac:chgData name="Muhammad Faris Zuhairi" userId="1806bbdb-9647-4cf7-a40c-5c5435e908bd" providerId="ADAL" clId="{79369EC9-AFE2-417C-BC4C-66251AE75224}" dt="2023-07-09T17:33:20.001" v="1794"/>
          <ac:spMkLst>
            <pc:docMk/>
            <pc:sldMk cId="3147982399" sldId="274"/>
            <ac:spMk id="18" creationId="{BB1A5EE1-5D1C-B9AD-27B1-A09C40DA3EFE}"/>
          </ac:spMkLst>
        </pc:spChg>
        <pc:spChg chg="add mod">
          <ac:chgData name="Muhammad Faris Zuhairi" userId="1806bbdb-9647-4cf7-a40c-5c5435e908bd" providerId="ADAL" clId="{79369EC9-AFE2-417C-BC4C-66251AE75224}" dt="2023-07-09T17:33:20.001" v="1794"/>
          <ac:spMkLst>
            <pc:docMk/>
            <pc:sldMk cId="3147982399" sldId="274"/>
            <ac:spMk id="19" creationId="{B518187B-ED83-D600-8C97-A6B7FBA76524}"/>
          </ac:spMkLst>
        </pc:spChg>
        <pc:graphicFrameChg chg="modGraphic">
          <ac:chgData name="Muhammad Faris Zuhairi" userId="1806bbdb-9647-4cf7-a40c-5c5435e908bd" providerId="ADAL" clId="{79369EC9-AFE2-417C-BC4C-66251AE75224}" dt="2023-07-09T08:14:21.554" v="650" actId="20577"/>
          <ac:graphicFrameMkLst>
            <pc:docMk/>
            <pc:sldMk cId="3147982399" sldId="274"/>
            <ac:graphicFrameMk id="2" creationId="{00000000-0000-0000-0000-000000000000}"/>
          </ac:graphicFrameMkLst>
        </pc:graphicFrameChg>
        <pc:picChg chg="mod">
          <ac:chgData name="Muhammad Faris Zuhairi" userId="1806bbdb-9647-4cf7-a40c-5c5435e908bd" providerId="ADAL" clId="{79369EC9-AFE2-417C-BC4C-66251AE75224}" dt="2023-07-09T15:56:06.492" v="1742" actId="1076"/>
          <ac:picMkLst>
            <pc:docMk/>
            <pc:sldMk cId="3147982399" sldId="274"/>
            <ac:picMk id="14" creationId="{DC5602B9-5925-BAAF-7437-F3647CC54ABB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4:53:11.707" v="1621" actId="478"/>
        <pc:sldMkLst>
          <pc:docMk/>
          <pc:sldMk cId="1438725671" sldId="276"/>
        </pc:sldMkLst>
        <pc:spChg chg="mod">
          <ac:chgData name="Muhammad Faris Zuhairi" userId="1806bbdb-9647-4cf7-a40c-5c5435e908bd" providerId="ADAL" clId="{79369EC9-AFE2-417C-BC4C-66251AE75224}" dt="2023-07-09T09:19:38.571" v="699" actId="20577"/>
          <ac:spMkLst>
            <pc:docMk/>
            <pc:sldMk cId="1438725671" sldId="276"/>
            <ac:spMk id="7" creationId="{00000000-0000-0000-0000-000000000000}"/>
          </ac:spMkLst>
        </pc:spChg>
        <pc:spChg chg="del mod">
          <ac:chgData name="Muhammad Faris Zuhairi" userId="1806bbdb-9647-4cf7-a40c-5c5435e908bd" providerId="ADAL" clId="{79369EC9-AFE2-417C-BC4C-66251AE75224}" dt="2023-07-09T14:53:11.707" v="1621" actId="478"/>
          <ac:spMkLst>
            <pc:docMk/>
            <pc:sldMk cId="1438725671" sldId="276"/>
            <ac:spMk id="8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29.458" v="795" actId="1076"/>
          <ac:spMkLst>
            <pc:docMk/>
            <pc:sldMk cId="1438725671" sldId="276"/>
            <ac:spMk id="1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19:47.917" v="710" actId="20577"/>
          <ac:spMkLst>
            <pc:docMk/>
            <pc:sldMk cId="1438725671" sldId="276"/>
            <ac:spMk id="13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34.842" v="796" actId="1076"/>
          <ac:spMkLst>
            <pc:docMk/>
            <pc:sldMk cId="1438725671" sldId="276"/>
            <ac:spMk id="16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38.746" v="797" actId="1076"/>
          <ac:spMkLst>
            <pc:docMk/>
            <pc:sldMk cId="1438725671" sldId="276"/>
            <ac:spMk id="17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8:00.163" v="817" actId="1076"/>
          <ac:spMkLst>
            <pc:docMk/>
            <pc:sldMk cId="1438725671" sldId="276"/>
            <ac:spMk id="18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42.778" v="798" actId="1076"/>
          <ac:spMkLst>
            <pc:docMk/>
            <pc:sldMk cId="1438725671" sldId="276"/>
            <ac:spMk id="21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45.667" v="799" actId="1076"/>
          <ac:spMkLst>
            <pc:docMk/>
            <pc:sldMk cId="1438725671" sldId="276"/>
            <ac:spMk id="2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8:03.178" v="818" actId="1076"/>
          <ac:spMkLst>
            <pc:docMk/>
            <pc:sldMk cId="1438725671" sldId="276"/>
            <ac:spMk id="23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50.867" v="800" actId="1076"/>
          <ac:spMkLst>
            <pc:docMk/>
            <pc:sldMk cId="1438725671" sldId="276"/>
            <ac:spMk id="26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2:59.906" v="802" actId="1076"/>
          <ac:spMkLst>
            <pc:docMk/>
            <pc:sldMk cId="1438725671" sldId="276"/>
            <ac:spMk id="27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8:05.611" v="819" actId="1076"/>
          <ac:spMkLst>
            <pc:docMk/>
            <pc:sldMk cId="1438725671" sldId="276"/>
            <ac:spMk id="28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20:43.372" v="765" actId="20577"/>
          <ac:spMkLst>
            <pc:docMk/>
            <pc:sldMk cId="1438725671" sldId="276"/>
            <ac:spMk id="30" creationId="{00000000-0000-0000-0000-000000000000}"/>
          </ac:spMkLst>
        </pc:spChg>
        <pc:grpChg chg="add del">
          <ac:chgData name="Muhammad Faris Zuhairi" userId="1806bbdb-9647-4cf7-a40c-5c5435e908bd" providerId="ADAL" clId="{79369EC9-AFE2-417C-BC4C-66251AE75224}" dt="2023-07-09T14:53:07.154" v="1619" actId="478"/>
          <ac:grpSpMkLst>
            <pc:docMk/>
            <pc:sldMk cId="1438725671" sldId="276"/>
            <ac:grpSpMk id="2" creationId="{00000000-0000-0000-0000-000000000000}"/>
          </ac:grpSpMkLst>
        </pc:grpChg>
      </pc:sldChg>
      <pc:sldChg chg="modSp mod">
        <pc:chgData name="Muhammad Faris Zuhairi" userId="1806bbdb-9647-4cf7-a40c-5c5435e908bd" providerId="ADAL" clId="{79369EC9-AFE2-417C-BC4C-66251AE75224}" dt="2023-07-10T00:41:30.354" v="1939" actId="20577"/>
        <pc:sldMkLst>
          <pc:docMk/>
          <pc:sldMk cId="2751456809" sldId="277"/>
        </pc:sldMkLst>
        <pc:spChg chg="mod">
          <ac:chgData name="Muhammad Faris Zuhairi" userId="1806bbdb-9647-4cf7-a40c-5c5435e908bd" providerId="ADAL" clId="{79369EC9-AFE2-417C-BC4C-66251AE75224}" dt="2023-07-10T00:41:30.354" v="1939" actId="20577"/>
          <ac:spMkLst>
            <pc:docMk/>
            <pc:sldMk cId="2751456809" sldId="277"/>
            <ac:spMk id="30" creationId="{00000000-0000-0000-0000-000000000000}"/>
          </ac:spMkLst>
        </pc:spChg>
      </pc:sldChg>
      <pc:sldChg chg="addSp delSp modSp mod">
        <pc:chgData name="Muhammad Faris Zuhairi" userId="1806bbdb-9647-4cf7-a40c-5c5435e908bd" providerId="ADAL" clId="{79369EC9-AFE2-417C-BC4C-66251AE75224}" dt="2023-07-09T15:53:11.606" v="1719"/>
        <pc:sldMkLst>
          <pc:docMk/>
          <pc:sldMk cId="3317703093" sldId="285"/>
        </pc:sldMkLst>
        <pc:spChg chg="add mod">
          <ac:chgData name="Muhammad Faris Zuhairi" userId="1806bbdb-9647-4cf7-a40c-5c5435e908bd" providerId="ADAL" clId="{79369EC9-AFE2-417C-BC4C-66251AE75224}" dt="2023-07-09T15:53:11.606" v="1719"/>
          <ac:spMkLst>
            <pc:docMk/>
            <pc:sldMk cId="3317703093" sldId="285"/>
            <ac:spMk id="6" creationId="{9EEA1001-0915-E8FF-D6D1-CCE217858AFF}"/>
          </ac:spMkLst>
        </pc:spChg>
        <pc:spChg chg="add del mod">
          <ac:chgData name="Muhammad Faris Zuhairi" userId="1806bbdb-9647-4cf7-a40c-5c5435e908bd" providerId="ADAL" clId="{79369EC9-AFE2-417C-BC4C-66251AE75224}" dt="2023-07-09T09:39:42.637" v="1006" actId="478"/>
          <ac:spMkLst>
            <pc:docMk/>
            <pc:sldMk cId="3317703093" sldId="285"/>
            <ac:spMk id="7" creationId="{B07420C2-6ABB-E668-6183-BDD266FA38B3}"/>
          </ac:spMkLst>
        </pc:spChg>
        <pc:spChg chg="add mod">
          <ac:chgData name="Muhammad Faris Zuhairi" userId="1806bbdb-9647-4cf7-a40c-5c5435e908bd" providerId="ADAL" clId="{79369EC9-AFE2-417C-BC4C-66251AE75224}" dt="2023-07-09T15:53:11.606" v="1719"/>
          <ac:spMkLst>
            <pc:docMk/>
            <pc:sldMk cId="3317703093" sldId="285"/>
            <ac:spMk id="7" creationId="{DC60E1D4-FA3C-B65B-FCB3-D7DFA4B5E7C6}"/>
          </ac:spMkLst>
        </pc:spChg>
        <pc:spChg chg="add del mod">
          <ac:chgData name="Muhammad Faris Zuhairi" userId="1806bbdb-9647-4cf7-a40c-5c5435e908bd" providerId="ADAL" clId="{79369EC9-AFE2-417C-BC4C-66251AE75224}" dt="2023-07-09T15:53:10.460" v="1718" actId="478"/>
          <ac:spMkLst>
            <pc:docMk/>
            <pc:sldMk cId="3317703093" sldId="285"/>
            <ac:spMk id="9" creationId="{99587BA2-A68F-040F-ECB4-BA100489FCFB}"/>
          </ac:spMkLst>
        </pc:spChg>
        <pc:spChg chg="mod">
          <ac:chgData name="Muhammad Faris Zuhairi" userId="1806bbdb-9647-4cf7-a40c-5c5435e908bd" providerId="ADAL" clId="{79369EC9-AFE2-417C-BC4C-66251AE75224}" dt="2023-07-09T09:47:39.644" v="1148" actId="14100"/>
          <ac:spMkLst>
            <pc:docMk/>
            <pc:sldMk cId="3317703093" sldId="285"/>
            <ac:spMk id="10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3:10.460" v="1718" actId="478"/>
          <ac:spMkLst>
            <pc:docMk/>
            <pc:sldMk cId="3317703093" sldId="285"/>
            <ac:spMk id="11" creationId="{B1F8A9D4-762B-F066-11D5-91D74832E61B}"/>
          </ac:spMkLst>
        </pc:spChg>
        <pc:spChg chg="add del mod">
          <ac:chgData name="Muhammad Faris Zuhairi" userId="1806bbdb-9647-4cf7-a40c-5c5435e908bd" providerId="ADAL" clId="{79369EC9-AFE2-417C-BC4C-66251AE75224}" dt="2023-07-09T15:53:10.460" v="1718" actId="478"/>
          <ac:spMkLst>
            <pc:docMk/>
            <pc:sldMk cId="3317703093" sldId="285"/>
            <ac:spMk id="12" creationId="{C72C6905-35C6-17C4-E30E-6DDBAB07800B}"/>
          </ac:spMkLst>
        </pc:spChg>
        <pc:spChg chg="mod">
          <ac:chgData name="Muhammad Faris Zuhairi" userId="1806bbdb-9647-4cf7-a40c-5c5435e908bd" providerId="ADAL" clId="{79369EC9-AFE2-417C-BC4C-66251AE75224}" dt="2023-07-09T10:13:55.721" v="1477" actId="20577"/>
          <ac:spMkLst>
            <pc:docMk/>
            <pc:sldMk cId="3317703093" sldId="285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3:10.460" v="1718" actId="478"/>
          <ac:spMkLst>
            <pc:docMk/>
            <pc:sldMk cId="3317703093" sldId="285"/>
            <ac:spMk id="14" creationId="{15067493-2B00-1AFA-9E67-2E01055AD2B2}"/>
          </ac:spMkLst>
        </pc:spChg>
        <pc:spChg chg="add mod">
          <ac:chgData name="Muhammad Faris Zuhairi" userId="1806bbdb-9647-4cf7-a40c-5c5435e908bd" providerId="ADAL" clId="{79369EC9-AFE2-417C-BC4C-66251AE75224}" dt="2023-07-09T15:53:11.606" v="1719"/>
          <ac:spMkLst>
            <pc:docMk/>
            <pc:sldMk cId="3317703093" sldId="285"/>
            <ac:spMk id="15" creationId="{BE75673E-8AAA-3D47-168D-E3869B1EC241}"/>
          </ac:spMkLst>
        </pc:spChg>
        <pc:spChg chg="mod">
          <ac:chgData name="Muhammad Faris Zuhairi" userId="1806bbdb-9647-4cf7-a40c-5c5435e908bd" providerId="ADAL" clId="{79369EC9-AFE2-417C-BC4C-66251AE75224}" dt="2023-07-09T09:47:37.270" v="1147" actId="14100"/>
          <ac:spMkLst>
            <pc:docMk/>
            <pc:sldMk cId="3317703093" sldId="285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5:53:11.606" v="1719"/>
          <ac:spMkLst>
            <pc:docMk/>
            <pc:sldMk cId="3317703093" sldId="285"/>
            <ac:spMk id="18" creationId="{A9268C35-F82B-24F6-F459-116211F45005}"/>
          </ac:spMkLst>
        </pc:spChg>
        <pc:spChg chg="mod">
          <ac:chgData name="Muhammad Faris Zuhairi" userId="1806bbdb-9647-4cf7-a40c-5c5435e908bd" providerId="ADAL" clId="{79369EC9-AFE2-417C-BC4C-66251AE75224}" dt="2023-07-09T15:26:48.950" v="1670" actId="14100"/>
          <ac:spMkLst>
            <pc:docMk/>
            <pc:sldMk cId="3317703093" sldId="285"/>
            <ac:spMk id="19" creationId="{DD67799E-A4AF-72B0-C52F-8365CA4B12F6}"/>
          </ac:spMkLst>
        </pc:spChg>
        <pc:spChg chg="mod">
          <ac:chgData name="Muhammad Faris Zuhairi" userId="1806bbdb-9647-4cf7-a40c-5c5435e908bd" providerId="ADAL" clId="{79369EC9-AFE2-417C-BC4C-66251AE75224}" dt="2023-07-09T09:36:27.650" v="970" actId="1076"/>
          <ac:spMkLst>
            <pc:docMk/>
            <pc:sldMk cId="3317703093" sldId="285"/>
            <ac:spMk id="20" creationId="{03A5914E-96BC-15B3-7BCC-FB759E630C5B}"/>
          </ac:spMkLst>
        </pc:spChg>
        <pc:spChg chg="mod">
          <ac:chgData name="Muhammad Faris Zuhairi" userId="1806bbdb-9647-4cf7-a40c-5c5435e908bd" providerId="ADAL" clId="{79369EC9-AFE2-417C-BC4C-66251AE75224}" dt="2023-07-09T09:36:37.562" v="974" actId="1076"/>
          <ac:spMkLst>
            <pc:docMk/>
            <pc:sldMk cId="3317703093" sldId="285"/>
            <ac:spMk id="21" creationId="{B09D4FFF-CBA7-C762-4D7E-D89B4B946D5B}"/>
          </ac:spMkLst>
        </pc:spChg>
        <pc:picChg chg="add del mod">
          <ac:chgData name="Muhammad Faris Zuhairi" userId="1806bbdb-9647-4cf7-a40c-5c5435e908bd" providerId="ADAL" clId="{79369EC9-AFE2-417C-BC4C-66251AE75224}" dt="2023-07-09T09:39:45.219" v="1007" actId="478"/>
          <ac:picMkLst>
            <pc:docMk/>
            <pc:sldMk cId="3317703093" sldId="285"/>
            <ac:picMk id="6" creationId="{0211A738-8814-BCC9-1DA6-AABB33572630}"/>
          </ac:picMkLst>
        </pc:picChg>
        <pc:picChg chg="mod">
          <ac:chgData name="Muhammad Faris Zuhairi" userId="1806bbdb-9647-4cf7-a40c-5c5435e908bd" providerId="ADAL" clId="{79369EC9-AFE2-417C-BC4C-66251AE75224}" dt="2023-07-09T09:35:49.636" v="963" actId="1076"/>
          <ac:picMkLst>
            <pc:docMk/>
            <pc:sldMk cId="3317703093" sldId="285"/>
            <ac:picMk id="17" creationId="{7D7AE850-B02C-C4FF-B644-79FBAE120241}"/>
          </ac:picMkLst>
        </pc:picChg>
        <pc:picChg chg="mod">
          <ac:chgData name="Muhammad Faris Zuhairi" userId="1806bbdb-9647-4cf7-a40c-5c5435e908bd" providerId="ADAL" clId="{79369EC9-AFE2-417C-BC4C-66251AE75224}" dt="2023-07-09T09:36:29.570" v="971" actId="1076"/>
          <ac:picMkLst>
            <pc:docMk/>
            <pc:sldMk cId="3317703093" sldId="285"/>
            <ac:picMk id="2052" creationId="{CCBC4EE0-702D-2086-2E54-31BFCC382F03}"/>
          </ac:picMkLst>
        </pc:picChg>
        <pc:picChg chg="mod">
          <ac:chgData name="Muhammad Faris Zuhairi" userId="1806bbdb-9647-4cf7-a40c-5c5435e908bd" providerId="ADAL" clId="{79369EC9-AFE2-417C-BC4C-66251AE75224}" dt="2023-07-09T09:36:24.651" v="969" actId="1076"/>
          <ac:picMkLst>
            <pc:docMk/>
            <pc:sldMk cId="3317703093" sldId="285"/>
            <ac:picMk id="2054" creationId="{9962EFEA-1035-2271-CCE3-F259D51EFCFF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5:53:22.717" v="1721"/>
        <pc:sldMkLst>
          <pc:docMk/>
          <pc:sldMk cId="4026063811" sldId="286"/>
        </pc:sldMkLst>
        <pc:spChg chg="mod">
          <ac:chgData name="Muhammad Faris Zuhairi" userId="1806bbdb-9647-4cf7-a40c-5c5435e908bd" providerId="ADAL" clId="{79369EC9-AFE2-417C-BC4C-66251AE75224}" dt="2023-07-09T09:47:50.548" v="1150" actId="14100"/>
          <ac:spMkLst>
            <pc:docMk/>
            <pc:sldMk cId="4026063811" sldId="286"/>
            <ac:spMk id="6" creationId="{1E5EA64D-153C-4AF1-E004-71BFE11748C9}"/>
          </ac:spMkLst>
        </pc:spChg>
        <pc:spChg chg="mod">
          <ac:chgData name="Muhammad Faris Zuhairi" userId="1806bbdb-9647-4cf7-a40c-5c5435e908bd" providerId="ADAL" clId="{79369EC9-AFE2-417C-BC4C-66251AE75224}" dt="2023-07-09T09:46:43.312" v="1138" actId="255"/>
          <ac:spMkLst>
            <pc:docMk/>
            <pc:sldMk cId="4026063811" sldId="286"/>
            <ac:spMk id="7" creationId="{5A71B98A-59E7-ACD7-3093-65642788E5C3}"/>
          </ac:spMkLst>
        </pc:spChg>
        <pc:spChg chg="mod">
          <ac:chgData name="Muhammad Faris Zuhairi" userId="1806bbdb-9647-4cf7-a40c-5c5435e908bd" providerId="ADAL" clId="{79369EC9-AFE2-417C-BC4C-66251AE75224}" dt="2023-07-09T09:41:28.406" v="1082" actId="20577"/>
          <ac:spMkLst>
            <pc:docMk/>
            <pc:sldMk cId="4026063811" sldId="286"/>
            <ac:spMk id="9" creationId="{ADA16AB9-D47C-8EFA-02E3-F315DFEFC85A}"/>
          </ac:spMkLst>
        </pc:spChg>
        <pc:spChg chg="mod">
          <ac:chgData name="Muhammad Faris Zuhairi" userId="1806bbdb-9647-4cf7-a40c-5c5435e908bd" providerId="ADAL" clId="{79369EC9-AFE2-417C-BC4C-66251AE75224}" dt="2023-07-09T09:47:45.724" v="1149" actId="14100"/>
          <ac:spMkLst>
            <pc:docMk/>
            <pc:sldMk cId="4026063811" sldId="286"/>
            <ac:spMk id="10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3:21.561" v="1720" actId="478"/>
          <ac:spMkLst>
            <pc:docMk/>
            <pc:sldMk cId="4026063811" sldId="286"/>
            <ac:spMk id="11" creationId="{4623F632-D739-811F-BCED-9728E9E7333A}"/>
          </ac:spMkLst>
        </pc:spChg>
        <pc:spChg chg="add del mod">
          <ac:chgData name="Muhammad Faris Zuhairi" userId="1806bbdb-9647-4cf7-a40c-5c5435e908bd" providerId="ADAL" clId="{79369EC9-AFE2-417C-BC4C-66251AE75224}" dt="2023-07-09T15:53:21.561" v="1720" actId="478"/>
          <ac:spMkLst>
            <pc:docMk/>
            <pc:sldMk cId="4026063811" sldId="286"/>
            <ac:spMk id="12" creationId="{7F1F58D6-57FD-A63E-1822-19D11ADF6651}"/>
          </ac:spMkLst>
        </pc:spChg>
        <pc:spChg chg="mod">
          <ac:chgData name="Muhammad Faris Zuhairi" userId="1806bbdb-9647-4cf7-a40c-5c5435e908bd" providerId="ADAL" clId="{79369EC9-AFE2-417C-BC4C-66251AE75224}" dt="2023-07-09T10:14:03.285" v="1479" actId="20577"/>
          <ac:spMkLst>
            <pc:docMk/>
            <pc:sldMk cId="4026063811" sldId="286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3:21.561" v="1720" actId="478"/>
          <ac:spMkLst>
            <pc:docMk/>
            <pc:sldMk cId="4026063811" sldId="286"/>
            <ac:spMk id="14" creationId="{87E89256-5458-C54B-3CFC-CC99F5FEEF85}"/>
          </ac:spMkLst>
        </pc:spChg>
        <pc:spChg chg="add del mod">
          <ac:chgData name="Muhammad Faris Zuhairi" userId="1806bbdb-9647-4cf7-a40c-5c5435e908bd" providerId="ADAL" clId="{79369EC9-AFE2-417C-BC4C-66251AE75224}" dt="2023-07-09T15:53:21.561" v="1720" actId="478"/>
          <ac:spMkLst>
            <pc:docMk/>
            <pc:sldMk cId="4026063811" sldId="286"/>
            <ac:spMk id="15" creationId="{2CF72615-C736-6102-8F2A-50BF43564BD6}"/>
          </ac:spMkLst>
        </pc:spChg>
        <pc:spChg chg="mod">
          <ac:chgData name="Muhammad Faris Zuhairi" userId="1806bbdb-9647-4cf7-a40c-5c5435e908bd" providerId="ADAL" clId="{79369EC9-AFE2-417C-BC4C-66251AE75224}" dt="2023-07-09T09:46:36.059" v="1137" actId="255"/>
          <ac:spMkLst>
            <pc:docMk/>
            <pc:sldMk cId="4026063811" sldId="286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5:53:22.717" v="1721"/>
          <ac:spMkLst>
            <pc:docMk/>
            <pc:sldMk cId="4026063811" sldId="286"/>
            <ac:spMk id="17" creationId="{7824EE78-478E-57F7-57E3-2D06BA107E0E}"/>
          </ac:spMkLst>
        </pc:spChg>
        <pc:spChg chg="add mod">
          <ac:chgData name="Muhammad Faris Zuhairi" userId="1806bbdb-9647-4cf7-a40c-5c5435e908bd" providerId="ADAL" clId="{79369EC9-AFE2-417C-BC4C-66251AE75224}" dt="2023-07-09T15:53:22.717" v="1721"/>
          <ac:spMkLst>
            <pc:docMk/>
            <pc:sldMk cId="4026063811" sldId="286"/>
            <ac:spMk id="18" creationId="{33804C5E-0CDE-C039-511C-4E3A415A42ED}"/>
          </ac:spMkLst>
        </pc:spChg>
        <pc:spChg chg="mod">
          <ac:chgData name="Muhammad Faris Zuhairi" userId="1806bbdb-9647-4cf7-a40c-5c5435e908bd" providerId="ADAL" clId="{79369EC9-AFE2-417C-BC4C-66251AE75224}" dt="2023-07-09T09:41:09.347" v="1070" actId="1076"/>
          <ac:spMkLst>
            <pc:docMk/>
            <pc:sldMk cId="4026063811" sldId="286"/>
            <ac:spMk id="19" creationId="{DD67799E-A4AF-72B0-C52F-8365CA4B12F6}"/>
          </ac:spMkLst>
        </pc:spChg>
        <pc:spChg chg="mod">
          <ac:chgData name="Muhammad Faris Zuhairi" userId="1806bbdb-9647-4cf7-a40c-5c5435e908bd" providerId="ADAL" clId="{79369EC9-AFE2-417C-BC4C-66251AE75224}" dt="2023-07-09T09:41:07.476" v="1069" actId="1076"/>
          <ac:spMkLst>
            <pc:docMk/>
            <pc:sldMk cId="4026063811" sldId="286"/>
            <ac:spMk id="20" creationId="{03A5914E-96BC-15B3-7BCC-FB759E630C5B}"/>
          </ac:spMkLst>
        </pc:spChg>
        <pc:spChg chg="mod">
          <ac:chgData name="Muhammad Faris Zuhairi" userId="1806bbdb-9647-4cf7-a40c-5c5435e908bd" providerId="ADAL" clId="{79369EC9-AFE2-417C-BC4C-66251AE75224}" dt="2023-07-09T09:41:54.250" v="1090" actId="20577"/>
          <ac:spMkLst>
            <pc:docMk/>
            <pc:sldMk cId="4026063811" sldId="286"/>
            <ac:spMk id="21" creationId="{B09D4FFF-CBA7-C762-4D7E-D89B4B946D5B}"/>
          </ac:spMkLst>
        </pc:spChg>
        <pc:spChg chg="add mod">
          <ac:chgData name="Muhammad Faris Zuhairi" userId="1806bbdb-9647-4cf7-a40c-5c5435e908bd" providerId="ADAL" clId="{79369EC9-AFE2-417C-BC4C-66251AE75224}" dt="2023-07-09T15:53:22.717" v="1721"/>
          <ac:spMkLst>
            <pc:docMk/>
            <pc:sldMk cId="4026063811" sldId="286"/>
            <ac:spMk id="22" creationId="{8339A223-28A7-0D7D-A629-B1B2923E73FE}"/>
          </ac:spMkLst>
        </pc:spChg>
        <pc:spChg chg="add mod">
          <ac:chgData name="Muhammad Faris Zuhairi" userId="1806bbdb-9647-4cf7-a40c-5c5435e908bd" providerId="ADAL" clId="{79369EC9-AFE2-417C-BC4C-66251AE75224}" dt="2023-07-09T15:53:22.717" v="1721"/>
          <ac:spMkLst>
            <pc:docMk/>
            <pc:sldMk cId="4026063811" sldId="286"/>
            <ac:spMk id="23" creationId="{C956ED0D-D41D-36ED-2B47-60D707A6BA87}"/>
          </ac:spMkLst>
        </pc:spChg>
      </pc:sldChg>
      <pc:sldChg chg="addSp delSp modSp mod">
        <pc:chgData name="Muhammad Faris Zuhairi" userId="1806bbdb-9647-4cf7-a40c-5c5435e908bd" providerId="ADAL" clId="{79369EC9-AFE2-417C-BC4C-66251AE75224}" dt="2023-07-14T03:06:53.273" v="1985" actId="1076"/>
        <pc:sldMkLst>
          <pc:docMk/>
          <pc:sldMk cId="2526095040" sldId="287"/>
        </pc:sldMkLst>
        <pc:spChg chg="add mod">
          <ac:chgData name="Muhammad Faris Zuhairi" userId="1806bbdb-9647-4cf7-a40c-5c5435e908bd" providerId="ADAL" clId="{79369EC9-AFE2-417C-BC4C-66251AE75224}" dt="2023-07-09T17:32:05.804" v="1780"/>
          <ac:spMkLst>
            <pc:docMk/>
            <pc:sldMk cId="2526095040" sldId="287"/>
            <ac:spMk id="8" creationId="{370E941A-ABF7-6DE3-456D-5C3334B5F9F6}"/>
          </ac:spMkLst>
        </pc:spChg>
        <pc:spChg chg="add del mod">
          <ac:chgData name="Muhammad Faris Zuhairi" userId="1806bbdb-9647-4cf7-a40c-5c5435e908bd" providerId="ADAL" clId="{79369EC9-AFE2-417C-BC4C-66251AE75224}" dt="2023-07-09T15:54:15.167" v="1726" actId="478"/>
          <ac:spMkLst>
            <pc:docMk/>
            <pc:sldMk cId="2526095040" sldId="287"/>
            <ac:spMk id="8" creationId="{71A78673-740B-4D35-C181-431BFEF4B6A7}"/>
          </ac:spMkLst>
        </pc:spChg>
        <pc:spChg chg="mod">
          <ac:chgData name="Muhammad Faris Zuhairi" userId="1806bbdb-9647-4cf7-a40c-5c5435e908bd" providerId="ADAL" clId="{79369EC9-AFE2-417C-BC4C-66251AE75224}" dt="2023-07-14T03:06:30.111" v="1981" actId="1076"/>
          <ac:spMkLst>
            <pc:docMk/>
            <pc:sldMk cId="2526095040" sldId="287"/>
            <ac:spMk id="9" creationId="{C708E844-8AC0-3075-CF95-6F488262C934}"/>
          </ac:spMkLst>
        </pc:spChg>
        <pc:spChg chg="add del mod">
          <ac:chgData name="Muhammad Faris Zuhairi" userId="1806bbdb-9647-4cf7-a40c-5c5435e908bd" providerId="ADAL" clId="{79369EC9-AFE2-417C-BC4C-66251AE75224}" dt="2023-07-09T15:54:15.167" v="1726" actId="478"/>
          <ac:spMkLst>
            <pc:docMk/>
            <pc:sldMk cId="2526095040" sldId="287"/>
            <ac:spMk id="10" creationId="{CC1D7E11-89B8-D74E-DB1D-C13B93D6356A}"/>
          </ac:spMkLst>
        </pc:spChg>
        <pc:spChg chg="add mod">
          <ac:chgData name="Muhammad Faris Zuhairi" userId="1806bbdb-9647-4cf7-a40c-5c5435e908bd" providerId="ADAL" clId="{79369EC9-AFE2-417C-BC4C-66251AE75224}" dt="2023-07-09T17:32:05.804" v="1780"/>
          <ac:spMkLst>
            <pc:docMk/>
            <pc:sldMk cId="2526095040" sldId="287"/>
            <ac:spMk id="10" creationId="{DEE8BE7A-F1BC-50DC-163C-BEF2C00A918A}"/>
          </ac:spMkLst>
        </pc:spChg>
        <pc:spChg chg="add mod">
          <ac:chgData name="Muhammad Faris Zuhairi" userId="1806bbdb-9647-4cf7-a40c-5c5435e908bd" providerId="ADAL" clId="{79369EC9-AFE2-417C-BC4C-66251AE75224}" dt="2023-07-09T17:32:05.804" v="1780"/>
          <ac:spMkLst>
            <pc:docMk/>
            <pc:sldMk cId="2526095040" sldId="287"/>
            <ac:spMk id="11" creationId="{0BDC38DF-312E-5B58-99B6-DE218071548A}"/>
          </ac:spMkLst>
        </pc:spChg>
        <pc:spChg chg="add del mod">
          <ac:chgData name="Muhammad Faris Zuhairi" userId="1806bbdb-9647-4cf7-a40c-5c5435e908bd" providerId="ADAL" clId="{79369EC9-AFE2-417C-BC4C-66251AE75224}" dt="2023-07-09T15:54:15.167" v="1726" actId="478"/>
          <ac:spMkLst>
            <pc:docMk/>
            <pc:sldMk cId="2526095040" sldId="287"/>
            <ac:spMk id="11" creationId="{DA32621A-4A0F-D468-10EA-24B92A28B702}"/>
          </ac:spMkLst>
        </pc:spChg>
        <pc:spChg chg="del">
          <ac:chgData name="Muhammad Faris Zuhairi" userId="1806bbdb-9647-4cf7-a40c-5c5435e908bd" providerId="ADAL" clId="{79369EC9-AFE2-417C-BC4C-66251AE75224}" dt="2023-07-09T10:11:43.986" v="1445" actId="478"/>
          <ac:spMkLst>
            <pc:docMk/>
            <pc:sldMk cId="2526095040" sldId="287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04.316" v="1779" actId="478"/>
          <ac:spMkLst>
            <pc:docMk/>
            <pc:sldMk cId="2526095040" sldId="287"/>
            <ac:spMk id="12" creationId="{5403CC9A-33D4-3B5B-CF51-AE4421488F19}"/>
          </ac:spMkLst>
        </pc:spChg>
        <pc:spChg chg="mod">
          <ac:chgData name="Muhammad Faris Zuhairi" userId="1806bbdb-9647-4cf7-a40c-5c5435e908bd" providerId="ADAL" clId="{79369EC9-AFE2-417C-BC4C-66251AE75224}" dt="2023-07-09T10:14:33.919" v="1485" actId="20577"/>
          <ac:spMkLst>
            <pc:docMk/>
            <pc:sldMk cId="2526095040" sldId="287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2:05.804" v="1780"/>
          <ac:spMkLst>
            <pc:docMk/>
            <pc:sldMk cId="2526095040" sldId="287"/>
            <ac:spMk id="14" creationId="{95AEBD74-8697-DDC7-1249-9B36F5060185}"/>
          </ac:spMkLst>
        </pc:spChg>
        <pc:spChg chg="add del mod">
          <ac:chgData name="Muhammad Faris Zuhairi" userId="1806bbdb-9647-4cf7-a40c-5c5435e908bd" providerId="ADAL" clId="{79369EC9-AFE2-417C-BC4C-66251AE75224}" dt="2023-07-09T15:54:15.167" v="1726" actId="478"/>
          <ac:spMkLst>
            <pc:docMk/>
            <pc:sldMk cId="2526095040" sldId="287"/>
            <ac:spMk id="14" creationId="{F487E8E7-9F09-ECBB-A7A6-D2CCB59BEE58}"/>
          </ac:spMkLst>
        </pc:spChg>
        <pc:spChg chg="add del mod">
          <ac:chgData name="Muhammad Faris Zuhairi" userId="1806bbdb-9647-4cf7-a40c-5c5435e908bd" providerId="ADAL" clId="{79369EC9-AFE2-417C-BC4C-66251AE75224}" dt="2023-07-09T17:32:04.316" v="1779" actId="478"/>
          <ac:spMkLst>
            <pc:docMk/>
            <pc:sldMk cId="2526095040" sldId="287"/>
            <ac:spMk id="15" creationId="{FA2F92F7-62FB-FD5F-8F83-0E250D290B2D}"/>
          </ac:spMkLst>
        </pc:spChg>
        <pc:spChg chg="add del mod">
          <ac:chgData name="Muhammad Faris Zuhairi" userId="1806bbdb-9647-4cf7-a40c-5c5435e908bd" providerId="ADAL" clId="{79369EC9-AFE2-417C-BC4C-66251AE75224}" dt="2023-07-09T17:32:04.316" v="1779" actId="478"/>
          <ac:spMkLst>
            <pc:docMk/>
            <pc:sldMk cId="2526095040" sldId="287"/>
            <ac:spMk id="18" creationId="{0528D438-450E-64E2-FAF3-026D019E29CD}"/>
          </ac:spMkLst>
        </pc:spChg>
        <pc:spChg chg="add del mod">
          <ac:chgData name="Muhammad Faris Zuhairi" userId="1806bbdb-9647-4cf7-a40c-5c5435e908bd" providerId="ADAL" clId="{79369EC9-AFE2-417C-BC4C-66251AE75224}" dt="2023-07-09T17:32:04.316" v="1779" actId="478"/>
          <ac:spMkLst>
            <pc:docMk/>
            <pc:sldMk cId="2526095040" sldId="287"/>
            <ac:spMk id="19" creationId="{14A4DA8D-350C-F74B-E2C9-8D71BB925538}"/>
          </ac:spMkLst>
        </pc:spChg>
        <pc:spChg chg="mod">
          <ac:chgData name="Muhammad Faris Zuhairi" userId="1806bbdb-9647-4cf7-a40c-5c5435e908bd" providerId="ADAL" clId="{79369EC9-AFE2-417C-BC4C-66251AE75224}" dt="2023-07-14T03:06:41.529" v="1983" actId="1076"/>
          <ac:spMkLst>
            <pc:docMk/>
            <pc:sldMk cId="2526095040" sldId="287"/>
            <ac:spMk id="21" creationId="{435E70DF-ACCF-0AAE-47CD-09F6CD570A9E}"/>
          </ac:spMkLst>
        </pc:spChg>
        <pc:picChg chg="del">
          <ac:chgData name="Muhammad Faris Zuhairi" userId="1806bbdb-9647-4cf7-a40c-5c5435e908bd" providerId="ADAL" clId="{79369EC9-AFE2-417C-BC4C-66251AE75224}" dt="2023-07-14T03:05:24.691" v="1970" actId="478"/>
          <ac:picMkLst>
            <pc:docMk/>
            <pc:sldMk cId="2526095040" sldId="287"/>
            <ac:picMk id="6" creationId="{D8384FEF-78E9-9107-0E4A-D81984196B75}"/>
          </ac:picMkLst>
        </pc:picChg>
        <pc:picChg chg="mod">
          <ac:chgData name="Muhammad Faris Zuhairi" userId="1806bbdb-9647-4cf7-a40c-5c5435e908bd" providerId="ADAL" clId="{79369EC9-AFE2-417C-BC4C-66251AE75224}" dt="2023-07-09T10:11:56.237" v="1450" actId="14100"/>
          <ac:picMkLst>
            <pc:docMk/>
            <pc:sldMk cId="2526095040" sldId="287"/>
            <ac:picMk id="7" creationId="{E01DC52D-2EAF-207B-5178-BFEAAF696CEF}"/>
          </ac:picMkLst>
        </pc:picChg>
        <pc:picChg chg="add mod ord">
          <ac:chgData name="Muhammad Faris Zuhairi" userId="1806bbdb-9647-4cf7-a40c-5c5435e908bd" providerId="ADAL" clId="{79369EC9-AFE2-417C-BC4C-66251AE75224}" dt="2023-07-14T03:06:53.273" v="1985" actId="1076"/>
          <ac:picMkLst>
            <pc:docMk/>
            <pc:sldMk cId="2526095040" sldId="287"/>
            <ac:picMk id="12" creationId="{EA0A48B5-61A7-4BEC-3A9A-532678F179D2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32:22.063" v="1784"/>
        <pc:sldMkLst>
          <pc:docMk/>
          <pc:sldMk cId="3019224083" sldId="288"/>
        </pc:sldMkLst>
        <pc:spChg chg="add del mod">
          <ac:chgData name="Muhammad Faris Zuhairi" userId="1806bbdb-9647-4cf7-a40c-5c5435e908bd" providerId="ADAL" clId="{79369EC9-AFE2-417C-BC4C-66251AE75224}" dt="2023-07-09T17:32:21.413" v="1783" actId="478"/>
          <ac:spMkLst>
            <pc:docMk/>
            <pc:sldMk cId="3019224083" sldId="288"/>
            <ac:spMk id="6" creationId="{2BA0976B-85F6-A585-500F-F4B4730C7176}"/>
          </ac:spMkLst>
        </pc:spChg>
        <pc:spChg chg="add del mod">
          <ac:chgData name="Muhammad Faris Zuhairi" userId="1806bbdb-9647-4cf7-a40c-5c5435e908bd" providerId="ADAL" clId="{79369EC9-AFE2-417C-BC4C-66251AE75224}" dt="2023-07-09T15:54:29.655" v="1730" actId="478"/>
          <ac:spMkLst>
            <pc:docMk/>
            <pc:sldMk cId="3019224083" sldId="288"/>
            <ac:spMk id="7" creationId="{035A0149-6858-D5D6-591A-15C263BB3258}"/>
          </ac:spMkLst>
        </pc:spChg>
        <pc:spChg chg="add mod">
          <ac:chgData name="Muhammad Faris Zuhairi" userId="1806bbdb-9647-4cf7-a40c-5c5435e908bd" providerId="ADAL" clId="{79369EC9-AFE2-417C-BC4C-66251AE75224}" dt="2023-07-09T17:32:22.063" v="1784"/>
          <ac:spMkLst>
            <pc:docMk/>
            <pc:sldMk cId="3019224083" sldId="288"/>
            <ac:spMk id="7" creationId="{27CF016B-799F-7267-8AD4-B759D8639AEB}"/>
          </ac:spMkLst>
        </pc:spChg>
        <pc:spChg chg="add mod">
          <ac:chgData name="Muhammad Faris Zuhairi" userId="1806bbdb-9647-4cf7-a40c-5c5435e908bd" providerId="ADAL" clId="{79369EC9-AFE2-417C-BC4C-66251AE75224}" dt="2023-07-09T17:32:22.063" v="1784"/>
          <ac:spMkLst>
            <pc:docMk/>
            <pc:sldMk cId="3019224083" sldId="288"/>
            <ac:spMk id="8" creationId="{858F3656-0C13-54DE-F2FB-1F69D40766BE}"/>
          </ac:spMkLst>
        </pc:spChg>
        <pc:spChg chg="add del mod">
          <ac:chgData name="Muhammad Faris Zuhairi" userId="1806bbdb-9647-4cf7-a40c-5c5435e908bd" providerId="ADAL" clId="{79369EC9-AFE2-417C-BC4C-66251AE75224}" dt="2023-07-09T15:54:29.655" v="1730" actId="478"/>
          <ac:spMkLst>
            <pc:docMk/>
            <pc:sldMk cId="3019224083" sldId="288"/>
            <ac:spMk id="8" creationId="{B284E5CA-F349-1486-BDD4-277B59CFA4AA}"/>
          </ac:spMkLst>
        </pc:spChg>
        <pc:spChg chg="add del mod">
          <ac:chgData name="Muhammad Faris Zuhairi" userId="1806bbdb-9647-4cf7-a40c-5c5435e908bd" providerId="ADAL" clId="{79369EC9-AFE2-417C-BC4C-66251AE75224}" dt="2023-07-09T15:54:29.655" v="1730" actId="478"/>
          <ac:spMkLst>
            <pc:docMk/>
            <pc:sldMk cId="3019224083" sldId="288"/>
            <ac:spMk id="9" creationId="{00288DAD-F7DF-3478-ED3B-C84FF916E0FA}"/>
          </ac:spMkLst>
        </pc:spChg>
        <pc:spChg chg="add mod">
          <ac:chgData name="Muhammad Faris Zuhairi" userId="1806bbdb-9647-4cf7-a40c-5c5435e908bd" providerId="ADAL" clId="{79369EC9-AFE2-417C-BC4C-66251AE75224}" dt="2023-07-09T17:32:22.063" v="1784"/>
          <ac:spMkLst>
            <pc:docMk/>
            <pc:sldMk cId="3019224083" sldId="288"/>
            <ac:spMk id="9" creationId="{30C55583-144A-5572-00B3-E408808EAEEB}"/>
          </ac:spMkLst>
        </pc:spChg>
        <pc:spChg chg="add mod">
          <ac:chgData name="Muhammad Faris Zuhairi" userId="1806bbdb-9647-4cf7-a40c-5c5435e908bd" providerId="ADAL" clId="{79369EC9-AFE2-417C-BC4C-66251AE75224}" dt="2023-07-09T17:32:22.063" v="1784"/>
          <ac:spMkLst>
            <pc:docMk/>
            <pc:sldMk cId="3019224083" sldId="288"/>
            <ac:spMk id="10" creationId="{AB2B48D0-9A5F-9ABF-FCB5-FE56115F04CE}"/>
          </ac:spMkLst>
        </pc:spChg>
        <pc:spChg chg="add del mod">
          <ac:chgData name="Muhammad Faris Zuhairi" userId="1806bbdb-9647-4cf7-a40c-5c5435e908bd" providerId="ADAL" clId="{79369EC9-AFE2-417C-BC4C-66251AE75224}" dt="2023-07-09T15:54:29.655" v="1730" actId="478"/>
          <ac:spMkLst>
            <pc:docMk/>
            <pc:sldMk cId="3019224083" sldId="288"/>
            <ac:spMk id="10" creationId="{CFA7C53F-2FF5-9853-5F3B-B374043FAFBA}"/>
          </ac:spMkLst>
        </pc:spChg>
        <pc:spChg chg="add del mod">
          <ac:chgData name="Muhammad Faris Zuhairi" userId="1806bbdb-9647-4cf7-a40c-5c5435e908bd" providerId="ADAL" clId="{79369EC9-AFE2-417C-BC4C-66251AE75224}" dt="2023-07-09T17:32:21.413" v="1783" actId="478"/>
          <ac:spMkLst>
            <pc:docMk/>
            <pc:sldMk cId="3019224083" sldId="288"/>
            <ac:spMk id="11" creationId="{0B84D924-26EE-6C4E-0BAC-C2355864641B}"/>
          </ac:spMkLst>
        </pc:spChg>
        <pc:spChg chg="del">
          <ac:chgData name="Muhammad Faris Zuhairi" userId="1806bbdb-9647-4cf7-a40c-5c5435e908bd" providerId="ADAL" clId="{79369EC9-AFE2-417C-BC4C-66251AE75224}" dt="2023-07-09T10:12:11.416" v="1453" actId="478"/>
          <ac:spMkLst>
            <pc:docMk/>
            <pc:sldMk cId="3019224083" sldId="288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21.413" v="1783" actId="478"/>
          <ac:spMkLst>
            <pc:docMk/>
            <pc:sldMk cId="3019224083" sldId="288"/>
            <ac:spMk id="12" creationId="{59E12C5F-8FD1-53EC-0F58-C14C0D90F061}"/>
          </ac:spMkLst>
        </pc:spChg>
        <pc:spChg chg="mod">
          <ac:chgData name="Muhammad Faris Zuhairi" userId="1806bbdb-9647-4cf7-a40c-5c5435e908bd" providerId="ADAL" clId="{79369EC9-AFE2-417C-BC4C-66251AE75224}" dt="2023-07-09T10:14:47.210" v="1491" actId="20577"/>
          <ac:spMkLst>
            <pc:docMk/>
            <pc:sldMk cId="3019224083" sldId="288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21.413" v="1783" actId="478"/>
          <ac:spMkLst>
            <pc:docMk/>
            <pc:sldMk cId="3019224083" sldId="288"/>
            <ac:spMk id="15" creationId="{D7BB9803-8191-5B6E-274E-A20F95EF8388}"/>
          </ac:spMkLst>
        </pc:spChg>
        <pc:spChg chg="mod">
          <ac:chgData name="Muhammad Faris Zuhairi" userId="1806bbdb-9647-4cf7-a40c-5c5435e908bd" providerId="ADAL" clId="{79369EC9-AFE2-417C-BC4C-66251AE75224}" dt="2023-07-09T07:42:43.088" v="422" actId="20577"/>
          <ac:spMkLst>
            <pc:docMk/>
            <pc:sldMk cId="3019224083" sldId="288"/>
            <ac:spMk id="21" creationId="{435E70DF-ACCF-0AAE-47CD-09F6CD570A9E}"/>
          </ac:spMkLst>
        </pc:spChg>
        <pc:picChg chg="add mod">
          <ac:chgData name="Muhammad Faris Zuhairi" userId="1806bbdb-9647-4cf7-a40c-5c5435e908bd" providerId="ADAL" clId="{79369EC9-AFE2-417C-BC4C-66251AE75224}" dt="2023-07-09T09:56:22.081" v="1369"/>
          <ac:picMkLst>
            <pc:docMk/>
            <pc:sldMk cId="3019224083" sldId="288"/>
            <ac:picMk id="6" creationId="{2BA7AE6A-D280-5363-CCC5-A6D4C96801F9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10T01:48:02.854" v="1948" actId="20577"/>
        <pc:sldMkLst>
          <pc:docMk/>
          <pc:sldMk cId="1194116543" sldId="289"/>
        </pc:sldMkLst>
        <pc:spChg chg="add mod">
          <ac:chgData name="Muhammad Faris Zuhairi" userId="1806bbdb-9647-4cf7-a40c-5c5435e908bd" providerId="ADAL" clId="{79369EC9-AFE2-417C-BC4C-66251AE75224}" dt="2023-07-09T17:32:13.836" v="1782"/>
          <ac:spMkLst>
            <pc:docMk/>
            <pc:sldMk cId="1194116543" sldId="289"/>
            <ac:spMk id="6" creationId="{278E5085-D2D2-FE77-5BBF-CFAE2C8C1C78}"/>
          </ac:spMkLst>
        </pc:spChg>
        <pc:spChg chg="add del mod">
          <ac:chgData name="Muhammad Faris Zuhairi" userId="1806bbdb-9647-4cf7-a40c-5c5435e908bd" providerId="ADAL" clId="{79369EC9-AFE2-417C-BC4C-66251AE75224}" dt="2023-07-09T15:54:22.813" v="1728" actId="478"/>
          <ac:spMkLst>
            <pc:docMk/>
            <pc:sldMk cId="1194116543" sldId="289"/>
            <ac:spMk id="6" creationId="{3318D9BB-53EE-24DE-9BC3-38E90C073A4F}"/>
          </ac:spMkLst>
        </pc:spChg>
        <pc:spChg chg="add mod">
          <ac:chgData name="Muhammad Faris Zuhairi" userId="1806bbdb-9647-4cf7-a40c-5c5435e908bd" providerId="ADAL" clId="{79369EC9-AFE2-417C-BC4C-66251AE75224}" dt="2023-07-09T17:32:13.836" v="1782"/>
          <ac:spMkLst>
            <pc:docMk/>
            <pc:sldMk cId="1194116543" sldId="289"/>
            <ac:spMk id="7" creationId="{2CD88BB0-AB9B-6F13-E955-BDC79F5BE33C}"/>
          </ac:spMkLst>
        </pc:spChg>
        <pc:spChg chg="add del mod">
          <ac:chgData name="Muhammad Faris Zuhairi" userId="1806bbdb-9647-4cf7-a40c-5c5435e908bd" providerId="ADAL" clId="{79369EC9-AFE2-417C-BC4C-66251AE75224}" dt="2023-07-09T15:54:22.813" v="1728" actId="478"/>
          <ac:spMkLst>
            <pc:docMk/>
            <pc:sldMk cId="1194116543" sldId="289"/>
            <ac:spMk id="7" creationId="{91538C62-DC0C-EC51-A804-F998F7A8BBDF}"/>
          </ac:spMkLst>
        </pc:spChg>
        <pc:spChg chg="add mod">
          <ac:chgData name="Muhammad Faris Zuhairi" userId="1806bbdb-9647-4cf7-a40c-5c5435e908bd" providerId="ADAL" clId="{79369EC9-AFE2-417C-BC4C-66251AE75224}" dt="2023-07-09T17:32:13.836" v="1782"/>
          <ac:spMkLst>
            <pc:docMk/>
            <pc:sldMk cId="1194116543" sldId="289"/>
            <ac:spMk id="8" creationId="{58E16F42-D8A2-D552-EB28-7BB0EAB09B46}"/>
          </ac:spMkLst>
        </pc:spChg>
        <pc:spChg chg="add del mod">
          <ac:chgData name="Muhammad Faris Zuhairi" userId="1806bbdb-9647-4cf7-a40c-5c5435e908bd" providerId="ADAL" clId="{79369EC9-AFE2-417C-BC4C-66251AE75224}" dt="2023-07-09T15:54:22.813" v="1728" actId="478"/>
          <ac:spMkLst>
            <pc:docMk/>
            <pc:sldMk cId="1194116543" sldId="289"/>
            <ac:spMk id="8" creationId="{E8F7DDBF-5F35-16B9-9F5C-0990A301483B}"/>
          </ac:spMkLst>
        </pc:spChg>
        <pc:spChg chg="mod">
          <ac:chgData name="Muhammad Faris Zuhairi" userId="1806bbdb-9647-4cf7-a40c-5c5435e908bd" providerId="ADAL" clId="{79369EC9-AFE2-417C-BC4C-66251AE75224}" dt="2023-07-10T01:48:02.854" v="1948" actId="20577"/>
          <ac:spMkLst>
            <pc:docMk/>
            <pc:sldMk cId="1194116543" sldId="289"/>
            <ac:spMk id="10" creationId="{A996EF6B-3E24-9EA5-B4D2-98BD271163DB}"/>
          </ac:spMkLst>
        </pc:spChg>
        <pc:spChg chg="del">
          <ac:chgData name="Muhammad Faris Zuhairi" userId="1806bbdb-9647-4cf7-a40c-5c5435e908bd" providerId="ADAL" clId="{79369EC9-AFE2-417C-BC4C-66251AE75224}" dt="2023-07-09T10:12:04.514" v="1451" actId="478"/>
          <ac:spMkLst>
            <pc:docMk/>
            <pc:sldMk cId="1194116543" sldId="289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13.091" v="1781" actId="478"/>
          <ac:spMkLst>
            <pc:docMk/>
            <pc:sldMk cId="1194116543" sldId="289"/>
            <ac:spMk id="12" creationId="{2448B591-31BE-1B23-53B6-52537EBACB10}"/>
          </ac:spMkLst>
        </pc:spChg>
        <pc:spChg chg="add mod">
          <ac:chgData name="Muhammad Faris Zuhairi" userId="1806bbdb-9647-4cf7-a40c-5c5435e908bd" providerId="ADAL" clId="{79369EC9-AFE2-417C-BC4C-66251AE75224}" dt="2023-07-10T00:32:01.019" v="1907" actId="1076"/>
          <ac:spMkLst>
            <pc:docMk/>
            <pc:sldMk cId="1194116543" sldId="289"/>
            <ac:spMk id="12" creationId="{863D77FB-5257-848C-D6EA-FCB21DDD72E6}"/>
          </ac:spMkLst>
        </pc:spChg>
        <pc:spChg chg="mod">
          <ac:chgData name="Muhammad Faris Zuhairi" userId="1806bbdb-9647-4cf7-a40c-5c5435e908bd" providerId="ADAL" clId="{79369EC9-AFE2-417C-BC4C-66251AE75224}" dt="2023-07-09T10:14:40.719" v="1487" actId="20577"/>
          <ac:spMkLst>
            <pc:docMk/>
            <pc:sldMk cId="1194116543" sldId="289"/>
            <ac:spMk id="13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9:55:47.436" v="1367" actId="20577"/>
          <ac:spMkLst>
            <pc:docMk/>
            <pc:sldMk cId="1194116543" sldId="289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2:13.836" v="1782"/>
          <ac:spMkLst>
            <pc:docMk/>
            <pc:sldMk cId="1194116543" sldId="289"/>
            <ac:spMk id="19" creationId="{4B830AB6-8485-1820-E8CB-2538495EDA47}"/>
          </ac:spMkLst>
        </pc:spChg>
        <pc:spChg chg="add del mod">
          <ac:chgData name="Muhammad Faris Zuhairi" userId="1806bbdb-9647-4cf7-a40c-5c5435e908bd" providerId="ADAL" clId="{79369EC9-AFE2-417C-BC4C-66251AE75224}" dt="2023-07-09T15:54:22.813" v="1728" actId="478"/>
          <ac:spMkLst>
            <pc:docMk/>
            <pc:sldMk cId="1194116543" sldId="289"/>
            <ac:spMk id="19" creationId="{B72D7EDF-ADB8-2125-C4E1-C3A6829FEABF}"/>
          </ac:spMkLst>
        </pc:spChg>
        <pc:spChg chg="add del mod">
          <ac:chgData name="Muhammad Faris Zuhairi" userId="1806bbdb-9647-4cf7-a40c-5c5435e908bd" providerId="ADAL" clId="{79369EC9-AFE2-417C-BC4C-66251AE75224}" dt="2023-07-09T17:32:13.091" v="1781" actId="478"/>
          <ac:spMkLst>
            <pc:docMk/>
            <pc:sldMk cId="1194116543" sldId="289"/>
            <ac:spMk id="22" creationId="{7B9A6DC7-9306-98E2-E11B-A0A750916E1A}"/>
          </ac:spMkLst>
        </pc:spChg>
        <pc:spChg chg="add del mod">
          <ac:chgData name="Muhammad Faris Zuhairi" userId="1806bbdb-9647-4cf7-a40c-5c5435e908bd" providerId="ADAL" clId="{79369EC9-AFE2-417C-BC4C-66251AE75224}" dt="2023-07-09T17:32:13.091" v="1781" actId="478"/>
          <ac:spMkLst>
            <pc:docMk/>
            <pc:sldMk cId="1194116543" sldId="289"/>
            <ac:spMk id="23" creationId="{9CF08861-4CC5-BA19-8A56-82DAE4D279B1}"/>
          </ac:spMkLst>
        </pc:spChg>
        <pc:spChg chg="add del mod">
          <ac:chgData name="Muhammad Faris Zuhairi" userId="1806bbdb-9647-4cf7-a40c-5c5435e908bd" providerId="ADAL" clId="{79369EC9-AFE2-417C-BC4C-66251AE75224}" dt="2023-07-09T17:32:13.091" v="1781" actId="478"/>
          <ac:spMkLst>
            <pc:docMk/>
            <pc:sldMk cId="1194116543" sldId="289"/>
            <ac:spMk id="24" creationId="{80A2C079-A92B-6910-765F-604DCC908ECE}"/>
          </ac:spMkLst>
        </pc:spChg>
      </pc:sldChg>
      <pc:sldChg chg="addSp delSp modSp mod">
        <pc:chgData name="Muhammad Faris Zuhairi" userId="1806bbdb-9647-4cf7-a40c-5c5435e908bd" providerId="ADAL" clId="{79369EC9-AFE2-417C-BC4C-66251AE75224}" dt="2023-07-10T00:24:47.497" v="1851" actId="14100"/>
        <pc:sldMkLst>
          <pc:docMk/>
          <pc:sldMk cId="1824027194" sldId="290"/>
        </pc:sldMkLst>
        <pc:spChg chg="add del mod">
          <ac:chgData name="Muhammad Faris Zuhairi" userId="1806bbdb-9647-4cf7-a40c-5c5435e908bd" providerId="ADAL" clId="{79369EC9-AFE2-417C-BC4C-66251AE75224}" dt="2023-07-09T15:54:42.630" v="1734" actId="478"/>
          <ac:spMkLst>
            <pc:docMk/>
            <pc:sldMk cId="1824027194" sldId="290"/>
            <ac:spMk id="6" creationId="{BA7BC94C-E5C9-395A-A356-11A453C536B2}"/>
          </ac:spMkLst>
        </pc:spChg>
        <pc:spChg chg="add del mod">
          <ac:chgData name="Muhammad Faris Zuhairi" userId="1806bbdb-9647-4cf7-a40c-5c5435e908bd" providerId="ADAL" clId="{79369EC9-AFE2-417C-BC4C-66251AE75224}" dt="2023-07-09T15:54:42.630" v="1734" actId="478"/>
          <ac:spMkLst>
            <pc:docMk/>
            <pc:sldMk cId="1824027194" sldId="290"/>
            <ac:spMk id="7" creationId="{3F1DCB6C-4533-A298-A05A-B8E4CF7D9098}"/>
          </ac:spMkLst>
        </pc:spChg>
        <pc:spChg chg="add del mod">
          <ac:chgData name="Muhammad Faris Zuhairi" userId="1806bbdb-9647-4cf7-a40c-5c5435e908bd" providerId="ADAL" clId="{79369EC9-AFE2-417C-BC4C-66251AE75224}" dt="2023-07-09T15:54:42.630" v="1734" actId="478"/>
          <ac:spMkLst>
            <pc:docMk/>
            <pc:sldMk cId="1824027194" sldId="290"/>
            <ac:spMk id="8" creationId="{12D00F4F-020D-E577-F25D-000139C46BB5}"/>
          </ac:spMkLst>
        </pc:spChg>
        <pc:spChg chg="add del mod">
          <ac:chgData name="Muhammad Faris Zuhairi" userId="1806bbdb-9647-4cf7-a40c-5c5435e908bd" providerId="ADAL" clId="{79369EC9-AFE2-417C-BC4C-66251AE75224}" dt="2023-07-09T07:47:20.995" v="482" actId="478"/>
          <ac:spMkLst>
            <pc:docMk/>
            <pc:sldMk cId="1824027194" sldId="290"/>
            <ac:spMk id="8" creationId="{B8561723-E1E3-F22C-4E1F-41B86C31D7AA}"/>
          </ac:spMkLst>
        </pc:spChg>
        <pc:spChg chg="add mod">
          <ac:chgData name="Muhammad Faris Zuhairi" userId="1806bbdb-9647-4cf7-a40c-5c5435e908bd" providerId="ADAL" clId="{79369EC9-AFE2-417C-BC4C-66251AE75224}" dt="2023-07-09T07:49:16.833" v="508" actId="1076"/>
          <ac:spMkLst>
            <pc:docMk/>
            <pc:sldMk cId="1824027194" sldId="290"/>
            <ac:spMk id="11" creationId="{734D3224-1BC2-411D-7FC5-1CA9EBD9A432}"/>
          </ac:spMkLst>
        </pc:spChg>
        <pc:spChg chg="del">
          <ac:chgData name="Muhammad Faris Zuhairi" userId="1806bbdb-9647-4cf7-a40c-5c5435e908bd" providerId="ADAL" clId="{79369EC9-AFE2-417C-BC4C-66251AE75224}" dt="2023-07-09T10:12:21.677" v="1457" actId="478"/>
          <ac:spMkLst>
            <pc:docMk/>
            <pc:sldMk cId="1824027194" sldId="290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2:42.926" v="1787" actId="207"/>
          <ac:spMkLst>
            <pc:docMk/>
            <pc:sldMk cId="1824027194" sldId="290"/>
            <ac:spMk id="12" creationId="{D53C901F-793C-073C-7B60-2E4D68C33713}"/>
          </ac:spMkLst>
        </pc:spChg>
        <pc:spChg chg="mod">
          <ac:chgData name="Muhammad Faris Zuhairi" userId="1806bbdb-9647-4cf7-a40c-5c5435e908bd" providerId="ADAL" clId="{79369EC9-AFE2-417C-BC4C-66251AE75224}" dt="2023-07-09T10:15:02.374" v="1495" actId="20577"/>
          <ac:spMkLst>
            <pc:docMk/>
            <pc:sldMk cId="1824027194" sldId="290"/>
            <ac:spMk id="13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7:48:54.618" v="505" actId="1076"/>
          <ac:spMkLst>
            <pc:docMk/>
            <pc:sldMk cId="1824027194" sldId="290"/>
            <ac:spMk id="14" creationId="{722E1EA7-212D-176D-2BEE-A10CF4A2C0B9}"/>
          </ac:spMkLst>
        </pc:spChg>
        <pc:spChg chg="add del mod">
          <ac:chgData name="Muhammad Faris Zuhairi" userId="1806bbdb-9647-4cf7-a40c-5c5435e908bd" providerId="ADAL" clId="{79369EC9-AFE2-417C-BC4C-66251AE75224}" dt="2023-07-09T15:54:42.630" v="1734" actId="478"/>
          <ac:spMkLst>
            <pc:docMk/>
            <pc:sldMk cId="1824027194" sldId="290"/>
            <ac:spMk id="15" creationId="{6CD102CF-CA47-21D5-2945-D658CA59C21C}"/>
          </ac:spMkLst>
        </pc:spChg>
        <pc:spChg chg="add mod">
          <ac:chgData name="Muhammad Faris Zuhairi" userId="1806bbdb-9647-4cf7-a40c-5c5435e908bd" providerId="ADAL" clId="{79369EC9-AFE2-417C-BC4C-66251AE75224}" dt="2023-07-09T15:54:43.708" v="1735"/>
          <ac:spMkLst>
            <pc:docMk/>
            <pc:sldMk cId="1824027194" sldId="290"/>
            <ac:spMk id="18" creationId="{348C5548-9541-45BF-A1FB-914D24484DEF}"/>
          </ac:spMkLst>
        </pc:spChg>
        <pc:spChg chg="add mod">
          <ac:chgData name="Muhammad Faris Zuhairi" userId="1806bbdb-9647-4cf7-a40c-5c5435e908bd" providerId="ADAL" clId="{79369EC9-AFE2-417C-BC4C-66251AE75224}" dt="2023-07-09T17:32:49.393" v="1788" actId="207"/>
          <ac:spMkLst>
            <pc:docMk/>
            <pc:sldMk cId="1824027194" sldId="290"/>
            <ac:spMk id="19" creationId="{A0C44DC8-A7E4-B9AA-38C6-2EFD21444FBA}"/>
          </ac:spMkLst>
        </pc:spChg>
        <pc:spChg chg="add mod">
          <ac:chgData name="Muhammad Faris Zuhairi" userId="1806bbdb-9647-4cf7-a40c-5c5435e908bd" providerId="ADAL" clId="{79369EC9-AFE2-417C-BC4C-66251AE75224}" dt="2023-07-09T15:54:43.708" v="1735"/>
          <ac:spMkLst>
            <pc:docMk/>
            <pc:sldMk cId="1824027194" sldId="290"/>
            <ac:spMk id="20" creationId="{9E858F4A-3CEB-3E8C-7CB8-C6CEA294F3F1}"/>
          </ac:spMkLst>
        </pc:spChg>
        <pc:spChg chg="mod">
          <ac:chgData name="Muhammad Faris Zuhairi" userId="1806bbdb-9647-4cf7-a40c-5c5435e908bd" providerId="ADAL" clId="{79369EC9-AFE2-417C-BC4C-66251AE75224}" dt="2023-07-10T00:24:47.497" v="1851" actId="14100"/>
          <ac:spMkLst>
            <pc:docMk/>
            <pc:sldMk cId="1824027194" sldId="290"/>
            <ac:spMk id="21" creationId="{435E70DF-ACCF-0AAE-47CD-09F6CD570A9E}"/>
          </ac:spMkLst>
        </pc:spChg>
        <pc:grpChg chg="mod">
          <ac:chgData name="Muhammad Faris Zuhairi" userId="1806bbdb-9647-4cf7-a40c-5c5435e908bd" providerId="ADAL" clId="{79369EC9-AFE2-417C-BC4C-66251AE75224}" dt="2023-07-09T07:44:45.347" v="451" actId="1076"/>
          <ac:grpSpMkLst>
            <pc:docMk/>
            <pc:sldMk cId="1824027194" sldId="290"/>
            <ac:grpSpMk id="2" creationId="{00000000-0000-0000-0000-000000000000}"/>
          </ac:grpSpMkLst>
        </pc:grpChg>
        <pc:picChg chg="del">
          <ac:chgData name="Muhammad Faris Zuhairi" userId="1806bbdb-9647-4cf7-a40c-5c5435e908bd" providerId="ADAL" clId="{79369EC9-AFE2-417C-BC4C-66251AE75224}" dt="2023-07-09T07:43:47.383" v="434" actId="478"/>
          <ac:picMkLst>
            <pc:docMk/>
            <pc:sldMk cId="1824027194" sldId="290"/>
            <ac:picMk id="6" creationId="{21B8931E-7891-D7BA-3572-5CCCCE38FC52}"/>
          </ac:picMkLst>
        </pc:picChg>
        <pc:picChg chg="del">
          <ac:chgData name="Muhammad Faris Zuhairi" userId="1806bbdb-9647-4cf7-a40c-5c5435e908bd" providerId="ADAL" clId="{79369EC9-AFE2-417C-BC4C-66251AE75224}" dt="2023-07-09T07:44:05.349" v="438" actId="478"/>
          <ac:picMkLst>
            <pc:docMk/>
            <pc:sldMk cId="1824027194" sldId="290"/>
            <ac:picMk id="7" creationId="{22C47F52-DB66-8A4A-E6B1-2ECF6105A6D6}"/>
          </ac:picMkLst>
        </pc:picChg>
        <pc:picChg chg="add mod">
          <ac:chgData name="Muhammad Faris Zuhairi" userId="1806bbdb-9647-4cf7-a40c-5c5435e908bd" providerId="ADAL" clId="{79369EC9-AFE2-417C-BC4C-66251AE75224}" dt="2023-07-09T07:48:48.464" v="504" actId="1076"/>
          <ac:picMkLst>
            <pc:docMk/>
            <pc:sldMk cId="1824027194" sldId="290"/>
            <ac:picMk id="9" creationId="{095633E4-9509-C2C2-46E6-0CCC9F25DEC0}"/>
          </ac:picMkLst>
        </pc:picChg>
        <pc:picChg chg="add mod modCrop">
          <ac:chgData name="Muhammad Faris Zuhairi" userId="1806bbdb-9647-4cf7-a40c-5c5435e908bd" providerId="ADAL" clId="{79369EC9-AFE2-417C-BC4C-66251AE75224}" dt="2023-07-09T07:48:58.764" v="506" actId="1076"/>
          <ac:picMkLst>
            <pc:docMk/>
            <pc:sldMk cId="1824027194" sldId="290"/>
            <ac:picMk id="10" creationId="{889828F9-7C94-A5D7-D63B-7743BDB3563A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10T04:07:52.292" v="1964" actId="1076"/>
        <pc:sldMkLst>
          <pc:docMk/>
          <pc:sldMk cId="2429567210" sldId="291"/>
        </pc:sldMkLst>
        <pc:spChg chg="add del mod">
          <ac:chgData name="Muhammad Faris Zuhairi" userId="1806bbdb-9647-4cf7-a40c-5c5435e908bd" providerId="ADAL" clId="{79369EC9-AFE2-417C-BC4C-66251AE75224}" dt="2023-07-09T17:33:27.686" v="1795" actId="478"/>
          <ac:spMkLst>
            <pc:docMk/>
            <pc:sldMk cId="2429567210" sldId="291"/>
            <ac:spMk id="6" creationId="{FAF6DA57-B07C-66E2-5459-9E83FD9FD1C1}"/>
          </ac:spMkLst>
        </pc:spChg>
        <pc:spChg chg="add del mod">
          <ac:chgData name="Muhammad Faris Zuhairi" userId="1806bbdb-9647-4cf7-a40c-5c5435e908bd" providerId="ADAL" clId="{79369EC9-AFE2-417C-BC4C-66251AE75224}" dt="2023-07-09T17:33:27.686" v="1795" actId="478"/>
          <ac:spMkLst>
            <pc:docMk/>
            <pc:sldMk cId="2429567210" sldId="291"/>
            <ac:spMk id="9" creationId="{648272B6-AEB9-52FB-BE89-2C9847FBD2F1}"/>
          </ac:spMkLst>
        </pc:spChg>
        <pc:spChg chg="add del mod">
          <ac:chgData name="Muhammad Faris Zuhairi" userId="1806bbdb-9647-4cf7-a40c-5c5435e908bd" providerId="ADAL" clId="{79369EC9-AFE2-417C-BC4C-66251AE75224}" dt="2023-07-09T17:33:27.686" v="1795" actId="478"/>
          <ac:spMkLst>
            <pc:docMk/>
            <pc:sldMk cId="2429567210" sldId="291"/>
            <ac:spMk id="10" creationId="{4FB11B1E-CEC9-8510-2A60-121CEEF174DB}"/>
          </ac:spMkLst>
        </pc:spChg>
        <pc:spChg chg="add del mod">
          <ac:chgData name="Muhammad Faris Zuhairi" userId="1806bbdb-9647-4cf7-a40c-5c5435e908bd" providerId="ADAL" clId="{79369EC9-AFE2-417C-BC4C-66251AE75224}" dt="2023-07-09T17:33:27.686" v="1795" actId="478"/>
          <ac:spMkLst>
            <pc:docMk/>
            <pc:sldMk cId="2429567210" sldId="291"/>
            <ac:spMk id="11" creationId="{E497A901-28E5-F5E6-B06F-779774F6A705}"/>
          </ac:spMkLst>
        </pc:spChg>
        <pc:spChg chg="del">
          <ac:chgData name="Muhammad Faris Zuhairi" userId="1806bbdb-9647-4cf7-a40c-5c5435e908bd" providerId="ADAL" clId="{79369EC9-AFE2-417C-BC4C-66251AE75224}" dt="2023-07-09T15:56:14.688" v="1745" actId="478"/>
          <ac:spMkLst>
            <pc:docMk/>
            <pc:sldMk cId="2429567210" sldId="291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3:27.994" v="1796"/>
          <ac:spMkLst>
            <pc:docMk/>
            <pc:sldMk cId="2429567210" sldId="291"/>
            <ac:spMk id="12" creationId="{28CB7238-C6BE-5E96-5C2C-F7CF786B2EA2}"/>
          </ac:spMkLst>
        </pc:spChg>
        <pc:spChg chg="mod">
          <ac:chgData name="Muhammad Faris Zuhairi" userId="1806bbdb-9647-4cf7-a40c-5c5435e908bd" providerId="ADAL" clId="{79369EC9-AFE2-417C-BC4C-66251AE75224}" dt="2023-07-09T10:15:39.712" v="1509" actId="20577"/>
          <ac:spMkLst>
            <pc:docMk/>
            <pc:sldMk cId="2429567210" sldId="291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3:27.994" v="1796"/>
          <ac:spMkLst>
            <pc:docMk/>
            <pc:sldMk cId="2429567210" sldId="291"/>
            <ac:spMk id="14" creationId="{8404BBCE-7C88-2DAA-C3CD-FF40863BF514}"/>
          </ac:spMkLst>
        </pc:spChg>
        <pc:spChg chg="add mod">
          <ac:chgData name="Muhammad Faris Zuhairi" userId="1806bbdb-9647-4cf7-a40c-5c5435e908bd" providerId="ADAL" clId="{79369EC9-AFE2-417C-BC4C-66251AE75224}" dt="2023-07-09T17:33:27.994" v="1796"/>
          <ac:spMkLst>
            <pc:docMk/>
            <pc:sldMk cId="2429567210" sldId="291"/>
            <ac:spMk id="15" creationId="{84A8263D-29F1-1AD9-8E1A-34E552B8096A}"/>
          </ac:spMkLst>
        </pc:spChg>
        <pc:spChg chg="mod">
          <ac:chgData name="Muhammad Faris Zuhairi" userId="1806bbdb-9647-4cf7-a40c-5c5435e908bd" providerId="ADAL" clId="{79369EC9-AFE2-417C-BC4C-66251AE75224}" dt="2023-07-10T04:07:52.292" v="1964" actId="1076"/>
          <ac:spMkLst>
            <pc:docMk/>
            <pc:sldMk cId="2429567210" sldId="291"/>
            <ac:spMk id="16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6:08:11.748" v="1767" actId="1076"/>
          <ac:spMkLst>
            <pc:docMk/>
            <pc:sldMk cId="2429567210" sldId="291"/>
            <ac:spMk id="17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3:27.994" v="1796"/>
          <ac:spMkLst>
            <pc:docMk/>
            <pc:sldMk cId="2429567210" sldId="291"/>
            <ac:spMk id="18" creationId="{0A8B13EF-6282-523B-1B62-F6BA45A56371}"/>
          </ac:spMkLst>
        </pc:spChg>
        <pc:spChg chg="mod">
          <ac:chgData name="Muhammad Faris Zuhairi" userId="1806bbdb-9647-4cf7-a40c-5c5435e908bd" providerId="ADAL" clId="{79369EC9-AFE2-417C-BC4C-66251AE75224}" dt="2023-07-10T00:28:05.410" v="1853" actId="20577"/>
          <ac:spMkLst>
            <pc:docMk/>
            <pc:sldMk cId="2429567210" sldId="291"/>
            <ac:spMk id="21" creationId="{435E70DF-ACCF-0AAE-47CD-09F6CD570A9E}"/>
          </ac:spMkLst>
        </pc:spChg>
        <pc:picChg chg="del">
          <ac:chgData name="Muhammad Faris Zuhairi" userId="1806bbdb-9647-4cf7-a40c-5c5435e908bd" providerId="ADAL" clId="{79369EC9-AFE2-417C-BC4C-66251AE75224}" dt="2023-07-09T02:40:51.899" v="139" actId="478"/>
          <ac:picMkLst>
            <pc:docMk/>
            <pc:sldMk cId="2429567210" sldId="291"/>
            <ac:picMk id="6" creationId="{F441D81F-A2C8-DCE7-3227-E92BB3142A34}"/>
          </ac:picMkLst>
        </pc:picChg>
        <pc:picChg chg="add mod">
          <ac:chgData name="Muhammad Faris Zuhairi" userId="1806bbdb-9647-4cf7-a40c-5c5435e908bd" providerId="ADAL" clId="{79369EC9-AFE2-417C-BC4C-66251AE75224}" dt="2023-07-09T02:42:45.136" v="152" actId="1076"/>
          <ac:picMkLst>
            <pc:docMk/>
            <pc:sldMk cId="2429567210" sldId="291"/>
            <ac:picMk id="7" creationId="{E792F40D-81DC-1C2C-F885-1DF039B5052F}"/>
          </ac:picMkLst>
        </pc:picChg>
        <pc:picChg chg="add mod">
          <ac:chgData name="Muhammad Faris Zuhairi" userId="1806bbdb-9647-4cf7-a40c-5c5435e908bd" providerId="ADAL" clId="{79369EC9-AFE2-417C-BC4C-66251AE75224}" dt="2023-07-09T02:42:50.135" v="153" actId="1076"/>
          <ac:picMkLst>
            <pc:docMk/>
            <pc:sldMk cId="2429567210" sldId="291"/>
            <ac:picMk id="8" creationId="{5019EF9C-F019-BE5A-B3B3-5704F84CEB7A}"/>
          </ac:picMkLst>
        </pc:picChg>
      </pc:sldChg>
      <pc:sldChg chg="addSp delSp modSp mod ord">
        <pc:chgData name="Muhammad Faris Zuhairi" userId="1806bbdb-9647-4cf7-a40c-5c5435e908bd" providerId="ADAL" clId="{79369EC9-AFE2-417C-BC4C-66251AE75224}" dt="2023-07-09T17:34:15.094" v="1798"/>
        <pc:sldMkLst>
          <pc:docMk/>
          <pc:sldMk cId="1883816543" sldId="292"/>
        </pc:sldMkLst>
        <pc:spChg chg="add del mod">
          <ac:chgData name="Muhammad Faris Zuhairi" userId="1806bbdb-9647-4cf7-a40c-5c5435e908bd" providerId="ADAL" clId="{79369EC9-AFE2-417C-BC4C-66251AE75224}" dt="2023-07-09T17:34:12.254" v="1797" actId="478"/>
          <ac:spMkLst>
            <pc:docMk/>
            <pc:sldMk cId="1883816543" sldId="292"/>
            <ac:spMk id="7" creationId="{8EE3318F-0159-4A2E-66F8-AB2027D82A12}"/>
          </ac:spMkLst>
        </pc:spChg>
        <pc:spChg chg="add del mod">
          <ac:chgData name="Muhammad Faris Zuhairi" userId="1806bbdb-9647-4cf7-a40c-5c5435e908bd" providerId="ADAL" clId="{79369EC9-AFE2-417C-BC4C-66251AE75224}" dt="2023-07-09T17:34:12.254" v="1797" actId="478"/>
          <ac:spMkLst>
            <pc:docMk/>
            <pc:sldMk cId="1883816543" sldId="292"/>
            <ac:spMk id="8" creationId="{EC43DCD3-6FE3-0E44-40C0-E9681710689E}"/>
          </ac:spMkLst>
        </pc:spChg>
        <pc:spChg chg="add del mod">
          <ac:chgData name="Muhammad Faris Zuhairi" userId="1806bbdb-9647-4cf7-a40c-5c5435e908bd" providerId="ADAL" clId="{79369EC9-AFE2-417C-BC4C-66251AE75224}" dt="2023-07-09T17:34:12.254" v="1797" actId="478"/>
          <ac:spMkLst>
            <pc:docMk/>
            <pc:sldMk cId="1883816543" sldId="292"/>
            <ac:spMk id="11" creationId="{17FACA34-9B3F-F896-1AA3-E34A22BB4D72}"/>
          </ac:spMkLst>
        </pc:spChg>
        <pc:spChg chg="del">
          <ac:chgData name="Muhammad Faris Zuhairi" userId="1806bbdb-9647-4cf7-a40c-5c5435e908bd" providerId="ADAL" clId="{79369EC9-AFE2-417C-BC4C-66251AE75224}" dt="2023-07-09T15:56:21.404" v="1747" actId="478"/>
          <ac:spMkLst>
            <pc:docMk/>
            <pc:sldMk cId="1883816543" sldId="292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15.094" v="1798"/>
          <ac:spMkLst>
            <pc:docMk/>
            <pc:sldMk cId="1883816543" sldId="292"/>
            <ac:spMk id="12" creationId="{95B84B58-5246-BA2B-C4B8-8D8A8E7B3163}"/>
          </ac:spMkLst>
        </pc:spChg>
        <pc:spChg chg="mod">
          <ac:chgData name="Muhammad Faris Zuhairi" userId="1806bbdb-9647-4cf7-a40c-5c5435e908bd" providerId="ADAL" clId="{79369EC9-AFE2-417C-BC4C-66251AE75224}" dt="2023-07-09T10:15:48.546" v="1513" actId="20577"/>
          <ac:spMkLst>
            <pc:docMk/>
            <pc:sldMk cId="1883816543" sldId="292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4:12.254" v="1797" actId="478"/>
          <ac:spMkLst>
            <pc:docMk/>
            <pc:sldMk cId="1883816543" sldId="292"/>
            <ac:spMk id="14" creationId="{8364147C-FBA7-EE29-2FA3-50D9FDCDAC03}"/>
          </ac:spMkLst>
        </pc:spChg>
        <pc:spChg chg="add mod">
          <ac:chgData name="Muhammad Faris Zuhairi" userId="1806bbdb-9647-4cf7-a40c-5c5435e908bd" providerId="ADAL" clId="{79369EC9-AFE2-417C-BC4C-66251AE75224}" dt="2023-07-09T17:34:15.094" v="1798"/>
          <ac:spMkLst>
            <pc:docMk/>
            <pc:sldMk cId="1883816543" sldId="292"/>
            <ac:spMk id="15" creationId="{80E8F683-E4F8-BE5E-3B5E-23E15B672E8A}"/>
          </ac:spMkLst>
        </pc:spChg>
        <pc:spChg chg="mod">
          <ac:chgData name="Muhammad Faris Zuhairi" userId="1806bbdb-9647-4cf7-a40c-5c5435e908bd" providerId="ADAL" clId="{79369EC9-AFE2-417C-BC4C-66251AE75224}" dt="2023-07-09T08:14:48.096" v="659" actId="404"/>
          <ac:spMkLst>
            <pc:docMk/>
            <pc:sldMk cId="1883816543" sldId="292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15.094" v="1798"/>
          <ac:spMkLst>
            <pc:docMk/>
            <pc:sldMk cId="1883816543" sldId="292"/>
            <ac:spMk id="18" creationId="{BFAB7726-398B-8487-5CF1-9541C142D177}"/>
          </ac:spMkLst>
        </pc:spChg>
        <pc:spChg chg="add mod">
          <ac:chgData name="Muhammad Faris Zuhairi" userId="1806bbdb-9647-4cf7-a40c-5c5435e908bd" providerId="ADAL" clId="{79369EC9-AFE2-417C-BC4C-66251AE75224}" dt="2023-07-09T17:34:15.094" v="1798"/>
          <ac:spMkLst>
            <pc:docMk/>
            <pc:sldMk cId="1883816543" sldId="292"/>
            <ac:spMk id="19" creationId="{B654DB2B-1886-6862-6F16-02FE7CE6F13B}"/>
          </ac:spMkLst>
        </pc:spChg>
        <pc:spChg chg="mod">
          <ac:chgData name="Muhammad Faris Zuhairi" userId="1806bbdb-9647-4cf7-a40c-5c5435e908bd" providerId="ADAL" clId="{79369EC9-AFE2-417C-BC4C-66251AE75224}" dt="2023-07-09T14:17:40.322" v="1589" actId="1076"/>
          <ac:spMkLst>
            <pc:docMk/>
            <pc:sldMk cId="1883816543" sldId="292"/>
            <ac:spMk id="21" creationId="{435E70DF-ACCF-0AAE-47CD-09F6CD570A9E}"/>
          </ac:spMkLst>
        </pc:spChg>
        <pc:graphicFrameChg chg="del">
          <ac:chgData name="Muhammad Faris Zuhairi" userId="1806bbdb-9647-4cf7-a40c-5c5435e908bd" providerId="ADAL" clId="{79369EC9-AFE2-417C-BC4C-66251AE75224}" dt="2023-07-09T07:07:34.027" v="401" actId="478"/>
          <ac:graphicFrameMkLst>
            <pc:docMk/>
            <pc:sldMk cId="1883816543" sldId="292"/>
            <ac:graphicFrameMk id="8" creationId="{21664B3D-035D-2BA6-A615-CEE117A02676}"/>
          </ac:graphicFrameMkLst>
        </pc:graphicFrameChg>
        <pc:graphicFrameChg chg="add mod modGraphic">
          <ac:chgData name="Muhammad Faris Zuhairi" userId="1806bbdb-9647-4cf7-a40c-5c5435e908bd" providerId="ADAL" clId="{79369EC9-AFE2-417C-BC4C-66251AE75224}" dt="2023-07-09T07:07:28.249" v="400" actId="14734"/>
          <ac:graphicFrameMkLst>
            <pc:docMk/>
            <pc:sldMk cId="1883816543" sldId="292"/>
            <ac:graphicFrameMk id="9" creationId="{A12FCB50-14C8-91ED-7873-DF59683EE681}"/>
          </ac:graphicFrameMkLst>
        </pc:graphicFrameChg>
        <pc:picChg chg="add mod">
          <ac:chgData name="Muhammad Faris Zuhairi" userId="1806bbdb-9647-4cf7-a40c-5c5435e908bd" providerId="ADAL" clId="{79369EC9-AFE2-417C-BC4C-66251AE75224}" dt="2023-07-09T14:24:45.428" v="1596" actId="1076"/>
          <ac:picMkLst>
            <pc:docMk/>
            <pc:sldMk cId="1883816543" sldId="292"/>
            <ac:picMk id="6" creationId="{80F155D1-C887-7C61-C859-F7106C9AAF76}"/>
          </ac:picMkLst>
        </pc:picChg>
        <pc:picChg chg="del">
          <ac:chgData name="Muhammad Faris Zuhairi" userId="1806bbdb-9647-4cf7-a40c-5c5435e908bd" providerId="ADAL" clId="{79369EC9-AFE2-417C-BC4C-66251AE75224}" dt="2023-07-09T07:05:44.996" v="383" actId="478"/>
          <ac:picMkLst>
            <pc:docMk/>
            <pc:sldMk cId="1883816543" sldId="292"/>
            <ac:picMk id="7" creationId="{7842800C-E640-C73A-66EA-9AEEEECB8434}"/>
          </ac:picMkLst>
        </pc:picChg>
        <pc:picChg chg="add mod">
          <ac:chgData name="Muhammad Faris Zuhairi" userId="1806bbdb-9647-4cf7-a40c-5c5435e908bd" providerId="ADAL" clId="{79369EC9-AFE2-417C-BC4C-66251AE75224}" dt="2023-07-09T16:10:55.428" v="1774" actId="1076"/>
          <ac:picMkLst>
            <pc:docMk/>
            <pc:sldMk cId="1883816543" sldId="292"/>
            <ac:picMk id="10" creationId="{9C920798-BD86-EAD5-D38A-C208BE57F89B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34:37.979" v="1804"/>
        <pc:sldMkLst>
          <pc:docMk/>
          <pc:sldMk cId="3103915505" sldId="293"/>
        </pc:sldMkLst>
        <pc:spChg chg="add del mod">
          <ac:chgData name="Muhammad Faris Zuhairi" userId="1806bbdb-9647-4cf7-a40c-5c5435e908bd" providerId="ADAL" clId="{79369EC9-AFE2-417C-BC4C-66251AE75224}" dt="2023-07-09T17:34:37.645" v="1803" actId="478"/>
          <ac:spMkLst>
            <pc:docMk/>
            <pc:sldMk cId="3103915505" sldId="293"/>
            <ac:spMk id="6" creationId="{08465125-F4F6-C4CF-E8F7-3B76FCB04CF7}"/>
          </ac:spMkLst>
        </pc:spChg>
        <pc:spChg chg="add del mod">
          <ac:chgData name="Muhammad Faris Zuhairi" userId="1806bbdb-9647-4cf7-a40c-5c5435e908bd" providerId="ADAL" clId="{79369EC9-AFE2-417C-BC4C-66251AE75224}" dt="2023-07-09T17:34:37.645" v="1803" actId="478"/>
          <ac:spMkLst>
            <pc:docMk/>
            <pc:sldMk cId="3103915505" sldId="293"/>
            <ac:spMk id="8" creationId="{E29EC9B9-FE01-FEE8-ABA7-796987474A2D}"/>
          </ac:spMkLst>
        </pc:spChg>
        <pc:spChg chg="add del mod">
          <ac:chgData name="Muhammad Faris Zuhairi" userId="1806bbdb-9647-4cf7-a40c-5c5435e908bd" providerId="ADAL" clId="{79369EC9-AFE2-417C-BC4C-66251AE75224}" dt="2023-07-09T17:34:37.645" v="1803" actId="478"/>
          <ac:spMkLst>
            <pc:docMk/>
            <pc:sldMk cId="3103915505" sldId="293"/>
            <ac:spMk id="10" creationId="{181A8007-B46B-1757-70F1-E8B5BE7FC0AB}"/>
          </ac:spMkLst>
        </pc:spChg>
        <pc:spChg chg="add del mod">
          <ac:chgData name="Muhammad Faris Zuhairi" userId="1806bbdb-9647-4cf7-a40c-5c5435e908bd" providerId="ADAL" clId="{79369EC9-AFE2-417C-BC4C-66251AE75224}" dt="2023-07-09T17:34:37.645" v="1803" actId="478"/>
          <ac:spMkLst>
            <pc:docMk/>
            <pc:sldMk cId="3103915505" sldId="293"/>
            <ac:spMk id="11" creationId="{B33F98C9-F4D6-B0F0-D7BF-7E924A5E0F37}"/>
          </ac:spMkLst>
        </pc:spChg>
        <pc:spChg chg="del">
          <ac:chgData name="Muhammad Faris Zuhairi" userId="1806bbdb-9647-4cf7-a40c-5c5435e908bd" providerId="ADAL" clId="{79369EC9-AFE2-417C-BC4C-66251AE75224}" dt="2023-07-09T15:51:02.262" v="1714" actId="478"/>
          <ac:spMkLst>
            <pc:docMk/>
            <pc:sldMk cId="3103915505" sldId="293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37.979" v="1804"/>
          <ac:spMkLst>
            <pc:docMk/>
            <pc:sldMk cId="3103915505" sldId="293"/>
            <ac:spMk id="12" creationId="{F30A3DA9-4059-AADE-CB8B-D4AF8C374522}"/>
          </ac:spMkLst>
        </pc:spChg>
        <pc:spChg chg="mod">
          <ac:chgData name="Muhammad Faris Zuhairi" userId="1806bbdb-9647-4cf7-a40c-5c5435e908bd" providerId="ADAL" clId="{79369EC9-AFE2-417C-BC4C-66251AE75224}" dt="2023-07-09T10:16:28.988" v="1525" actId="20577"/>
          <ac:spMkLst>
            <pc:docMk/>
            <pc:sldMk cId="3103915505" sldId="293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37.979" v="1804"/>
          <ac:spMkLst>
            <pc:docMk/>
            <pc:sldMk cId="3103915505" sldId="293"/>
            <ac:spMk id="14" creationId="{195FD593-C90D-85B4-4447-C0FD2EF0E29F}"/>
          </ac:spMkLst>
        </pc:spChg>
        <pc:spChg chg="add mod">
          <ac:chgData name="Muhammad Faris Zuhairi" userId="1806bbdb-9647-4cf7-a40c-5c5435e908bd" providerId="ADAL" clId="{79369EC9-AFE2-417C-BC4C-66251AE75224}" dt="2023-07-09T17:34:37.979" v="1804"/>
          <ac:spMkLst>
            <pc:docMk/>
            <pc:sldMk cId="3103915505" sldId="293"/>
            <ac:spMk id="15" creationId="{208E53C8-D72E-6C7C-D6B4-3E3654026D6C}"/>
          </ac:spMkLst>
        </pc:spChg>
        <pc:spChg chg="mod">
          <ac:chgData name="Muhammad Faris Zuhairi" userId="1806bbdb-9647-4cf7-a40c-5c5435e908bd" providerId="ADAL" clId="{79369EC9-AFE2-417C-BC4C-66251AE75224}" dt="2023-07-09T10:46:17.860" v="1575" actId="1076"/>
          <ac:spMkLst>
            <pc:docMk/>
            <pc:sldMk cId="3103915505" sldId="293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37.979" v="1804"/>
          <ac:spMkLst>
            <pc:docMk/>
            <pc:sldMk cId="3103915505" sldId="293"/>
            <ac:spMk id="18" creationId="{0C11FD44-4BAE-A769-0094-00034F96ED57}"/>
          </ac:spMkLst>
        </pc:spChg>
        <pc:spChg chg="mod">
          <ac:chgData name="Muhammad Faris Zuhairi" userId="1806bbdb-9647-4cf7-a40c-5c5435e908bd" providerId="ADAL" clId="{79369EC9-AFE2-417C-BC4C-66251AE75224}" dt="2023-07-09T15:50:47.348" v="1713" actId="1076"/>
          <ac:spMkLst>
            <pc:docMk/>
            <pc:sldMk cId="3103915505" sldId="293"/>
            <ac:spMk id="21" creationId="{435E70DF-ACCF-0AAE-47CD-09F6CD570A9E}"/>
          </ac:spMkLst>
        </pc:spChg>
        <pc:graphicFrameChg chg="del">
          <ac:chgData name="Muhammad Faris Zuhairi" userId="1806bbdb-9647-4cf7-a40c-5c5435e908bd" providerId="ADAL" clId="{79369EC9-AFE2-417C-BC4C-66251AE75224}" dt="2023-07-09T06:55:08.598" v="313" actId="478"/>
          <ac:graphicFrameMkLst>
            <pc:docMk/>
            <pc:sldMk cId="3103915505" sldId="293"/>
            <ac:graphicFrameMk id="8" creationId="{21664B3D-035D-2BA6-A615-CEE117A02676}"/>
          </ac:graphicFrameMkLst>
        </pc:graphicFrameChg>
        <pc:graphicFrameChg chg="add mod modGraphic">
          <ac:chgData name="Muhammad Faris Zuhairi" userId="1806bbdb-9647-4cf7-a40c-5c5435e908bd" providerId="ADAL" clId="{79369EC9-AFE2-417C-BC4C-66251AE75224}" dt="2023-07-09T10:44:18.400" v="1554" actId="20577"/>
          <ac:graphicFrameMkLst>
            <pc:docMk/>
            <pc:sldMk cId="3103915505" sldId="293"/>
            <ac:graphicFrameMk id="9" creationId="{B7399528-4BE9-070D-357F-474A77237FFF}"/>
          </ac:graphicFrameMkLst>
        </pc:graphicFrameChg>
        <pc:picChg chg="del">
          <ac:chgData name="Muhammad Faris Zuhairi" userId="1806bbdb-9647-4cf7-a40c-5c5435e908bd" providerId="ADAL" clId="{79369EC9-AFE2-417C-BC4C-66251AE75224}" dt="2023-07-09T06:54:55.367" v="308" actId="478"/>
          <ac:picMkLst>
            <pc:docMk/>
            <pc:sldMk cId="3103915505" sldId="293"/>
            <ac:picMk id="6" creationId="{4BDB54EF-CD94-63D7-C08B-A9E08C298D2B}"/>
          </ac:picMkLst>
        </pc:picChg>
        <pc:picChg chg="add mod">
          <ac:chgData name="Muhammad Faris Zuhairi" userId="1806bbdb-9647-4cf7-a40c-5c5435e908bd" providerId="ADAL" clId="{79369EC9-AFE2-417C-BC4C-66251AE75224}" dt="2023-07-09T10:44:29.705" v="1555" actId="14100"/>
          <ac:picMkLst>
            <pc:docMk/>
            <pc:sldMk cId="3103915505" sldId="293"/>
            <ac:picMk id="7" creationId="{A0A626BD-3C58-B8F1-482E-CD559F6C4B9B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10T00:35:14.641" v="1911" actId="1076"/>
        <pc:sldMkLst>
          <pc:docMk/>
          <pc:sldMk cId="4246280422" sldId="294"/>
        </pc:sldMkLst>
        <pc:spChg chg="add del mod">
          <ac:chgData name="Muhammad Faris Zuhairi" userId="1806bbdb-9647-4cf7-a40c-5c5435e908bd" providerId="ADAL" clId="{79369EC9-AFE2-417C-BC4C-66251AE75224}" dt="2023-07-09T17:34:45.447" v="1805" actId="478"/>
          <ac:spMkLst>
            <pc:docMk/>
            <pc:sldMk cId="4246280422" sldId="294"/>
            <ac:spMk id="7" creationId="{21D1F1CD-3F03-14E9-6301-973633484FF0}"/>
          </ac:spMkLst>
        </pc:spChg>
        <pc:spChg chg="add del mod">
          <ac:chgData name="Muhammad Faris Zuhairi" userId="1806bbdb-9647-4cf7-a40c-5c5435e908bd" providerId="ADAL" clId="{79369EC9-AFE2-417C-BC4C-66251AE75224}" dt="2023-07-09T17:34:45.447" v="1805" actId="478"/>
          <ac:spMkLst>
            <pc:docMk/>
            <pc:sldMk cId="4246280422" sldId="294"/>
            <ac:spMk id="8" creationId="{442C68D6-B69D-C844-1DF6-867611CD363B}"/>
          </ac:spMkLst>
        </pc:spChg>
        <pc:spChg chg="mod">
          <ac:chgData name="Muhammad Faris Zuhairi" userId="1806bbdb-9647-4cf7-a40c-5c5435e908bd" providerId="ADAL" clId="{79369EC9-AFE2-417C-BC4C-66251AE75224}" dt="2023-07-10T00:35:01.828" v="1908" actId="1076"/>
          <ac:spMkLst>
            <pc:docMk/>
            <pc:sldMk cId="4246280422" sldId="294"/>
            <ac:spMk id="9" creationId="{B40AC370-B72A-B004-575F-42027F712E0D}"/>
          </ac:spMkLst>
        </pc:spChg>
        <pc:spChg chg="add del mod">
          <ac:chgData name="Muhammad Faris Zuhairi" userId="1806bbdb-9647-4cf7-a40c-5c5435e908bd" providerId="ADAL" clId="{79369EC9-AFE2-417C-BC4C-66251AE75224}" dt="2023-07-09T17:34:45.447" v="1805" actId="478"/>
          <ac:spMkLst>
            <pc:docMk/>
            <pc:sldMk cId="4246280422" sldId="294"/>
            <ac:spMk id="10" creationId="{92B53C2C-B069-BB93-05DB-D763816766C0}"/>
          </ac:spMkLst>
        </pc:spChg>
        <pc:spChg chg="mod">
          <ac:chgData name="Muhammad Faris Zuhairi" userId="1806bbdb-9647-4cf7-a40c-5c5435e908bd" providerId="ADAL" clId="{79369EC9-AFE2-417C-BC4C-66251AE75224}" dt="2023-07-10T00:35:10.758" v="1910" actId="1076"/>
          <ac:spMkLst>
            <pc:docMk/>
            <pc:sldMk cId="4246280422" sldId="294"/>
            <ac:spMk id="11" creationId="{6374C0AE-FAE9-0BDF-8E28-E1540A8F95BC}"/>
          </ac:spMkLst>
        </pc:spChg>
        <pc:spChg chg="mod">
          <ac:chgData name="Muhammad Faris Zuhairi" userId="1806bbdb-9647-4cf7-a40c-5c5435e908bd" providerId="ADAL" clId="{79369EC9-AFE2-417C-BC4C-66251AE75224}" dt="2023-07-09T14:30:11.169" v="1611" actId="1076"/>
          <ac:spMkLst>
            <pc:docMk/>
            <pc:sldMk cId="4246280422" sldId="294"/>
            <ac:spMk id="1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0:16:36.231" v="1529" actId="20577"/>
          <ac:spMkLst>
            <pc:docMk/>
            <pc:sldMk cId="4246280422" sldId="294"/>
            <ac:spMk id="13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4:29:55.494" v="1606" actId="1076"/>
          <ac:spMkLst>
            <pc:docMk/>
            <pc:sldMk cId="4246280422" sldId="294"/>
            <ac:spMk id="14" creationId="{90FAC4C0-553B-1A05-2F9F-7F772D06AAB0}"/>
          </ac:spMkLst>
        </pc:spChg>
        <pc:spChg chg="add del mod">
          <ac:chgData name="Muhammad Faris Zuhairi" userId="1806bbdb-9647-4cf7-a40c-5c5435e908bd" providerId="ADAL" clId="{79369EC9-AFE2-417C-BC4C-66251AE75224}" dt="2023-07-09T17:34:45.447" v="1805" actId="478"/>
          <ac:spMkLst>
            <pc:docMk/>
            <pc:sldMk cId="4246280422" sldId="294"/>
            <ac:spMk id="15" creationId="{AEA935E1-6B4D-63FC-3D32-039EA767BC75}"/>
          </ac:spMkLst>
        </pc:spChg>
        <pc:spChg chg="mod">
          <ac:chgData name="Muhammad Faris Zuhairi" userId="1806bbdb-9647-4cf7-a40c-5c5435e908bd" providerId="ADAL" clId="{79369EC9-AFE2-417C-BC4C-66251AE75224}" dt="2023-07-09T06:54:21.347" v="307" actId="20577"/>
          <ac:spMkLst>
            <pc:docMk/>
            <pc:sldMk cId="4246280422" sldId="294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46.490" v="1806"/>
          <ac:spMkLst>
            <pc:docMk/>
            <pc:sldMk cId="4246280422" sldId="294"/>
            <ac:spMk id="18" creationId="{B3E40BDF-2FE9-76C1-5528-A8B48B7927A3}"/>
          </ac:spMkLst>
        </pc:spChg>
        <pc:spChg chg="add mod">
          <ac:chgData name="Muhammad Faris Zuhairi" userId="1806bbdb-9647-4cf7-a40c-5c5435e908bd" providerId="ADAL" clId="{79369EC9-AFE2-417C-BC4C-66251AE75224}" dt="2023-07-09T17:34:46.490" v="1806"/>
          <ac:spMkLst>
            <pc:docMk/>
            <pc:sldMk cId="4246280422" sldId="294"/>
            <ac:spMk id="19" creationId="{E9DEDD0D-03E3-143C-403E-F7BE7B9302EA}"/>
          </ac:spMkLst>
        </pc:spChg>
        <pc:spChg chg="add mod">
          <ac:chgData name="Muhammad Faris Zuhairi" userId="1806bbdb-9647-4cf7-a40c-5c5435e908bd" providerId="ADAL" clId="{79369EC9-AFE2-417C-BC4C-66251AE75224}" dt="2023-07-09T17:34:46.490" v="1806"/>
          <ac:spMkLst>
            <pc:docMk/>
            <pc:sldMk cId="4246280422" sldId="294"/>
            <ac:spMk id="20" creationId="{CE3371B3-86EF-2F57-0FC4-4B22326076F3}"/>
          </ac:spMkLst>
        </pc:spChg>
        <pc:spChg chg="mod">
          <ac:chgData name="Muhammad Faris Zuhairi" userId="1806bbdb-9647-4cf7-a40c-5c5435e908bd" providerId="ADAL" clId="{79369EC9-AFE2-417C-BC4C-66251AE75224}" dt="2023-07-09T14:29:52.171" v="1605" actId="1076"/>
          <ac:spMkLst>
            <pc:docMk/>
            <pc:sldMk cId="4246280422" sldId="294"/>
            <ac:spMk id="21" creationId="{435E70DF-ACCF-0AAE-47CD-09F6CD570A9E}"/>
          </ac:spMkLst>
        </pc:spChg>
        <pc:spChg chg="add mod">
          <ac:chgData name="Muhammad Faris Zuhairi" userId="1806bbdb-9647-4cf7-a40c-5c5435e908bd" providerId="ADAL" clId="{79369EC9-AFE2-417C-BC4C-66251AE75224}" dt="2023-07-09T17:34:46.490" v="1806"/>
          <ac:spMkLst>
            <pc:docMk/>
            <pc:sldMk cId="4246280422" sldId="294"/>
            <ac:spMk id="22" creationId="{D2832752-DCF9-1BD7-2868-A00182B3E176}"/>
          </ac:spMkLst>
        </pc:spChg>
        <pc:grpChg chg="mod">
          <ac:chgData name="Muhammad Faris Zuhairi" userId="1806bbdb-9647-4cf7-a40c-5c5435e908bd" providerId="ADAL" clId="{79369EC9-AFE2-417C-BC4C-66251AE75224}" dt="2023-07-09T14:30:07.578" v="1610" actId="1076"/>
          <ac:grpSpMkLst>
            <pc:docMk/>
            <pc:sldMk cId="4246280422" sldId="294"/>
            <ac:grpSpMk id="2" creationId="{00000000-0000-0000-0000-000000000000}"/>
          </ac:grpSpMkLst>
        </pc:grpChg>
        <pc:picChg chg="add mod">
          <ac:chgData name="Muhammad Faris Zuhairi" userId="1806bbdb-9647-4cf7-a40c-5c5435e908bd" providerId="ADAL" clId="{79369EC9-AFE2-417C-BC4C-66251AE75224}" dt="2023-07-10T00:35:14.641" v="1911" actId="1076"/>
          <ac:picMkLst>
            <pc:docMk/>
            <pc:sldMk cId="4246280422" sldId="294"/>
            <ac:picMk id="6" creationId="{B0ABB2EC-E8F1-1E59-2195-27FD3F19EB16}"/>
          </ac:picMkLst>
        </pc:picChg>
        <pc:picChg chg="del">
          <ac:chgData name="Muhammad Faris Zuhairi" userId="1806bbdb-9647-4cf7-a40c-5c5435e908bd" providerId="ADAL" clId="{79369EC9-AFE2-417C-BC4C-66251AE75224}" dt="2023-07-09T06:58:34.546" v="343" actId="478"/>
          <ac:picMkLst>
            <pc:docMk/>
            <pc:sldMk cId="4246280422" sldId="294"/>
            <ac:picMk id="7" creationId="{C1952A5C-7E10-8A8F-5543-0B0DC8767977}"/>
          </ac:picMkLst>
        </pc:picChg>
        <pc:picChg chg="del">
          <ac:chgData name="Muhammad Faris Zuhairi" userId="1806bbdb-9647-4cf7-a40c-5c5435e908bd" providerId="ADAL" clId="{79369EC9-AFE2-417C-BC4C-66251AE75224}" dt="2023-07-09T06:53:37.501" v="295" actId="478"/>
          <ac:picMkLst>
            <pc:docMk/>
            <pc:sldMk cId="4246280422" sldId="294"/>
            <ac:picMk id="10" creationId="{7A4B062E-3FFF-1610-588F-83B54867895F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44:01.556" v="1836" actId="1076"/>
        <pc:sldMkLst>
          <pc:docMk/>
          <pc:sldMk cId="4040984853" sldId="295"/>
        </pc:sldMkLst>
        <pc:spChg chg="add del mod">
          <ac:chgData name="Muhammad Faris Zuhairi" userId="1806bbdb-9647-4cf7-a40c-5c5435e908bd" providerId="ADAL" clId="{79369EC9-AFE2-417C-BC4C-66251AE75224}" dt="2023-07-09T17:34:54.094" v="1807" actId="478"/>
          <ac:spMkLst>
            <pc:docMk/>
            <pc:sldMk cId="4040984853" sldId="295"/>
            <ac:spMk id="6" creationId="{B71D8286-3752-073C-8A1B-E291D0D30EAE}"/>
          </ac:spMkLst>
        </pc:spChg>
        <pc:spChg chg="add del mod">
          <ac:chgData name="Muhammad Faris Zuhairi" userId="1806bbdb-9647-4cf7-a40c-5c5435e908bd" providerId="ADAL" clId="{79369EC9-AFE2-417C-BC4C-66251AE75224}" dt="2023-07-09T17:34:54.094" v="1807" actId="478"/>
          <ac:spMkLst>
            <pc:docMk/>
            <pc:sldMk cId="4040984853" sldId="295"/>
            <ac:spMk id="7" creationId="{8C82EBE7-7D24-3356-0F66-A327E7B2B00D}"/>
          </ac:spMkLst>
        </pc:spChg>
        <pc:spChg chg="add del mod">
          <ac:chgData name="Muhammad Faris Zuhairi" userId="1806bbdb-9647-4cf7-a40c-5c5435e908bd" providerId="ADAL" clId="{79369EC9-AFE2-417C-BC4C-66251AE75224}" dt="2023-07-09T17:34:54.094" v="1807" actId="478"/>
          <ac:spMkLst>
            <pc:docMk/>
            <pc:sldMk cId="4040984853" sldId="295"/>
            <ac:spMk id="8" creationId="{4EB0DEB6-B5D4-1046-B572-F6AFD3C1D5B8}"/>
          </ac:spMkLst>
        </pc:spChg>
        <pc:spChg chg="add del mod">
          <ac:chgData name="Muhammad Faris Zuhairi" userId="1806bbdb-9647-4cf7-a40c-5c5435e908bd" providerId="ADAL" clId="{79369EC9-AFE2-417C-BC4C-66251AE75224}" dt="2023-07-09T17:34:54.094" v="1807" actId="478"/>
          <ac:spMkLst>
            <pc:docMk/>
            <pc:sldMk cId="4040984853" sldId="295"/>
            <ac:spMk id="11" creationId="{2A449BEA-13F0-1A2E-8797-C2782D1091E9}"/>
          </ac:spMkLst>
        </pc:spChg>
        <pc:spChg chg="del">
          <ac:chgData name="Muhammad Faris Zuhairi" userId="1806bbdb-9647-4cf7-a40c-5c5435e908bd" providerId="ADAL" clId="{79369EC9-AFE2-417C-BC4C-66251AE75224}" dt="2023-07-09T15:56:38.561" v="1753" actId="478"/>
          <ac:spMkLst>
            <pc:docMk/>
            <pc:sldMk cId="4040984853" sldId="295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54.525" v="1808"/>
          <ac:spMkLst>
            <pc:docMk/>
            <pc:sldMk cId="4040984853" sldId="295"/>
            <ac:spMk id="12" creationId="{4DD0C287-FB49-097D-C885-C508120CD014}"/>
          </ac:spMkLst>
        </pc:spChg>
        <pc:spChg chg="mod">
          <ac:chgData name="Muhammad Faris Zuhairi" userId="1806bbdb-9647-4cf7-a40c-5c5435e908bd" providerId="ADAL" clId="{79369EC9-AFE2-417C-BC4C-66251AE75224}" dt="2023-07-09T10:16:42.087" v="1533" actId="20577"/>
          <ac:spMkLst>
            <pc:docMk/>
            <pc:sldMk cId="4040984853" sldId="295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54.525" v="1808"/>
          <ac:spMkLst>
            <pc:docMk/>
            <pc:sldMk cId="4040984853" sldId="295"/>
            <ac:spMk id="14" creationId="{19E43608-AA87-4ABE-BCCA-586E11C40C1A}"/>
          </ac:spMkLst>
        </pc:spChg>
        <pc:spChg chg="add mod">
          <ac:chgData name="Muhammad Faris Zuhairi" userId="1806bbdb-9647-4cf7-a40c-5c5435e908bd" providerId="ADAL" clId="{79369EC9-AFE2-417C-BC4C-66251AE75224}" dt="2023-07-09T17:34:54.525" v="1808"/>
          <ac:spMkLst>
            <pc:docMk/>
            <pc:sldMk cId="4040984853" sldId="295"/>
            <ac:spMk id="15" creationId="{F2EF169C-1047-3E69-D55C-43C4412A9497}"/>
          </ac:spMkLst>
        </pc:spChg>
        <pc:spChg chg="mod">
          <ac:chgData name="Muhammad Faris Zuhairi" userId="1806bbdb-9647-4cf7-a40c-5c5435e908bd" providerId="ADAL" clId="{79369EC9-AFE2-417C-BC4C-66251AE75224}" dt="2023-07-09T06:58:57.978" v="349" actId="20577"/>
          <ac:spMkLst>
            <pc:docMk/>
            <pc:sldMk cId="4040984853" sldId="295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54.525" v="1808"/>
          <ac:spMkLst>
            <pc:docMk/>
            <pc:sldMk cId="4040984853" sldId="295"/>
            <ac:spMk id="18" creationId="{8DA8E14E-4F62-4639-7409-E64D90265C2C}"/>
          </ac:spMkLst>
        </pc:spChg>
        <pc:spChg chg="mod">
          <ac:chgData name="Muhammad Faris Zuhairi" userId="1806bbdb-9647-4cf7-a40c-5c5435e908bd" providerId="ADAL" clId="{79369EC9-AFE2-417C-BC4C-66251AE75224}" dt="2023-07-09T14:29:23.601" v="1601" actId="1076"/>
          <ac:spMkLst>
            <pc:docMk/>
            <pc:sldMk cId="4040984853" sldId="295"/>
            <ac:spMk id="21" creationId="{435E70DF-ACCF-0AAE-47CD-09F6CD570A9E}"/>
          </ac:spMkLst>
        </pc:spChg>
        <pc:graphicFrameChg chg="del mod modGraphic">
          <ac:chgData name="Muhammad Faris Zuhairi" userId="1806bbdb-9647-4cf7-a40c-5c5435e908bd" providerId="ADAL" clId="{79369EC9-AFE2-417C-BC4C-66251AE75224}" dt="2023-07-09T06:52:29.770" v="289" actId="478"/>
          <ac:graphicFrameMkLst>
            <pc:docMk/>
            <pc:sldMk cId="4040984853" sldId="295"/>
            <ac:graphicFrameMk id="8" creationId="{21664B3D-035D-2BA6-A615-CEE117A02676}"/>
          </ac:graphicFrameMkLst>
        </pc:graphicFrameChg>
        <pc:graphicFrameChg chg="add mod modGraphic">
          <ac:chgData name="Muhammad Faris Zuhairi" userId="1806bbdb-9647-4cf7-a40c-5c5435e908bd" providerId="ADAL" clId="{79369EC9-AFE2-417C-BC4C-66251AE75224}" dt="2023-07-09T14:29:33.262" v="1602" actId="1076"/>
          <ac:graphicFrameMkLst>
            <pc:docMk/>
            <pc:sldMk cId="4040984853" sldId="295"/>
            <ac:graphicFrameMk id="10" creationId="{197147B6-7E5A-0DAA-0925-E0CD5D425006}"/>
          </ac:graphicFrameMkLst>
        </pc:graphicFrameChg>
        <pc:picChg chg="del">
          <ac:chgData name="Muhammad Faris Zuhairi" userId="1806bbdb-9647-4cf7-a40c-5c5435e908bd" providerId="ADAL" clId="{79369EC9-AFE2-417C-BC4C-66251AE75224}" dt="2023-07-09T06:49:01.895" v="268" actId="478"/>
          <ac:picMkLst>
            <pc:docMk/>
            <pc:sldMk cId="4040984853" sldId="295"/>
            <ac:picMk id="7" creationId="{076F7695-D8F1-8371-DFDD-D8431316ACD4}"/>
          </ac:picMkLst>
        </pc:picChg>
        <pc:picChg chg="add mod modCrop">
          <ac:chgData name="Muhammad Faris Zuhairi" userId="1806bbdb-9647-4cf7-a40c-5c5435e908bd" providerId="ADAL" clId="{79369EC9-AFE2-417C-BC4C-66251AE75224}" dt="2023-07-09T17:44:01.556" v="1836" actId="1076"/>
          <ac:picMkLst>
            <pc:docMk/>
            <pc:sldMk cId="4040984853" sldId="295"/>
            <ac:picMk id="9" creationId="{07CB798F-A6B8-0B94-AFD3-ACBC481F63F9}"/>
          </ac:picMkLst>
        </pc:picChg>
      </pc:sldChg>
      <pc:sldChg chg="addSp delSp modSp mod">
        <pc:chgData name="Muhammad Faris Zuhairi" userId="1806bbdb-9647-4cf7-a40c-5c5435e908bd" providerId="ADAL" clId="{79369EC9-AFE2-417C-BC4C-66251AE75224}" dt="2023-07-09T17:44:24.803" v="1838" actId="732"/>
        <pc:sldMkLst>
          <pc:docMk/>
          <pc:sldMk cId="3580494677" sldId="296"/>
        </pc:sldMkLst>
        <pc:spChg chg="add del mod">
          <ac:chgData name="Muhammad Faris Zuhairi" userId="1806bbdb-9647-4cf7-a40c-5c5435e908bd" providerId="ADAL" clId="{79369EC9-AFE2-417C-BC4C-66251AE75224}" dt="2023-07-09T17:35:01.116" v="1809" actId="478"/>
          <ac:spMkLst>
            <pc:docMk/>
            <pc:sldMk cId="3580494677" sldId="296"/>
            <ac:spMk id="6" creationId="{D6302741-4D75-8D94-9327-3626AB5103A4}"/>
          </ac:spMkLst>
        </pc:spChg>
        <pc:spChg chg="add del mod">
          <ac:chgData name="Muhammad Faris Zuhairi" userId="1806bbdb-9647-4cf7-a40c-5c5435e908bd" providerId="ADAL" clId="{79369EC9-AFE2-417C-BC4C-66251AE75224}" dt="2023-07-09T17:35:01.116" v="1809" actId="478"/>
          <ac:spMkLst>
            <pc:docMk/>
            <pc:sldMk cId="3580494677" sldId="296"/>
            <ac:spMk id="8" creationId="{CC68B482-3DAC-0FBC-E6BD-063799FFACBB}"/>
          </ac:spMkLst>
        </pc:spChg>
        <pc:spChg chg="add del mod">
          <ac:chgData name="Muhammad Faris Zuhairi" userId="1806bbdb-9647-4cf7-a40c-5c5435e908bd" providerId="ADAL" clId="{79369EC9-AFE2-417C-BC4C-66251AE75224}" dt="2023-07-09T17:35:01.116" v="1809" actId="478"/>
          <ac:spMkLst>
            <pc:docMk/>
            <pc:sldMk cId="3580494677" sldId="296"/>
            <ac:spMk id="9" creationId="{A68FA4C2-C28A-4617-7FB9-145FF19DDD17}"/>
          </ac:spMkLst>
        </pc:spChg>
        <pc:spChg chg="add del mod">
          <ac:chgData name="Muhammad Faris Zuhairi" userId="1806bbdb-9647-4cf7-a40c-5c5435e908bd" providerId="ADAL" clId="{79369EC9-AFE2-417C-BC4C-66251AE75224}" dt="2023-07-09T17:35:01.116" v="1809" actId="478"/>
          <ac:spMkLst>
            <pc:docMk/>
            <pc:sldMk cId="3580494677" sldId="296"/>
            <ac:spMk id="11" creationId="{C5366819-24F5-E16B-272E-EB36E96AA7C0}"/>
          </ac:spMkLst>
        </pc:spChg>
        <pc:spChg chg="del">
          <ac:chgData name="Muhammad Faris Zuhairi" userId="1806bbdb-9647-4cf7-a40c-5c5435e908bd" providerId="ADAL" clId="{79369EC9-AFE2-417C-BC4C-66251AE75224}" dt="2023-07-09T15:56:45.051" v="1755" actId="478"/>
          <ac:spMkLst>
            <pc:docMk/>
            <pc:sldMk cId="3580494677" sldId="296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5:01.498" v="1810"/>
          <ac:spMkLst>
            <pc:docMk/>
            <pc:sldMk cId="3580494677" sldId="296"/>
            <ac:spMk id="12" creationId="{51576143-0876-FB1E-A2F6-1243F41FBA48}"/>
          </ac:spMkLst>
        </pc:spChg>
        <pc:spChg chg="mod">
          <ac:chgData name="Muhammad Faris Zuhairi" userId="1806bbdb-9647-4cf7-a40c-5c5435e908bd" providerId="ADAL" clId="{79369EC9-AFE2-417C-BC4C-66251AE75224}" dt="2023-07-09T10:16:55.893" v="1538" actId="20577"/>
          <ac:spMkLst>
            <pc:docMk/>
            <pc:sldMk cId="3580494677" sldId="296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5:01.498" v="1810"/>
          <ac:spMkLst>
            <pc:docMk/>
            <pc:sldMk cId="3580494677" sldId="296"/>
            <ac:spMk id="14" creationId="{2B35B58B-AFC0-2948-3B9F-A44FAE493494}"/>
          </ac:spMkLst>
        </pc:spChg>
        <pc:spChg chg="add mod">
          <ac:chgData name="Muhammad Faris Zuhairi" userId="1806bbdb-9647-4cf7-a40c-5c5435e908bd" providerId="ADAL" clId="{79369EC9-AFE2-417C-BC4C-66251AE75224}" dt="2023-07-09T17:35:01.498" v="1810"/>
          <ac:spMkLst>
            <pc:docMk/>
            <pc:sldMk cId="3580494677" sldId="296"/>
            <ac:spMk id="15" creationId="{7D651B6B-9AD3-A976-3961-96A205569380}"/>
          </ac:spMkLst>
        </pc:spChg>
        <pc:spChg chg="mod">
          <ac:chgData name="Muhammad Faris Zuhairi" userId="1806bbdb-9647-4cf7-a40c-5c5435e908bd" providerId="ADAL" clId="{79369EC9-AFE2-417C-BC4C-66251AE75224}" dt="2023-07-09T06:59:03.632" v="352" actId="20577"/>
          <ac:spMkLst>
            <pc:docMk/>
            <pc:sldMk cId="3580494677" sldId="296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5:01.498" v="1810"/>
          <ac:spMkLst>
            <pc:docMk/>
            <pc:sldMk cId="3580494677" sldId="296"/>
            <ac:spMk id="18" creationId="{09532680-D899-469E-6C27-22D253E8912A}"/>
          </ac:spMkLst>
        </pc:spChg>
        <pc:spChg chg="mod">
          <ac:chgData name="Muhammad Faris Zuhairi" userId="1806bbdb-9647-4cf7-a40c-5c5435e908bd" providerId="ADAL" clId="{79369EC9-AFE2-417C-BC4C-66251AE75224}" dt="2023-07-09T14:28:12.139" v="1599" actId="1076"/>
          <ac:spMkLst>
            <pc:docMk/>
            <pc:sldMk cId="3580494677" sldId="296"/>
            <ac:spMk id="21" creationId="{435E70DF-ACCF-0AAE-47CD-09F6CD570A9E}"/>
          </ac:spMkLst>
        </pc:spChg>
        <pc:graphicFrameChg chg="add mod ord modGraphic">
          <ac:chgData name="Muhammad Faris Zuhairi" userId="1806bbdb-9647-4cf7-a40c-5c5435e908bd" providerId="ADAL" clId="{79369EC9-AFE2-417C-BC4C-66251AE75224}" dt="2023-07-09T14:29:14.161" v="1600" actId="1076"/>
          <ac:graphicFrameMkLst>
            <pc:docMk/>
            <pc:sldMk cId="3580494677" sldId="296"/>
            <ac:graphicFrameMk id="7" creationId="{59ACD8B5-45B2-B5E7-F751-8EFDA426D20D}"/>
          </ac:graphicFrameMkLst>
        </pc:graphicFrameChg>
        <pc:graphicFrameChg chg="del">
          <ac:chgData name="Muhammad Faris Zuhairi" userId="1806bbdb-9647-4cf7-a40c-5c5435e908bd" providerId="ADAL" clId="{79369EC9-AFE2-417C-BC4C-66251AE75224}" dt="2023-07-09T06:30:43.006" v="196" actId="478"/>
          <ac:graphicFrameMkLst>
            <pc:docMk/>
            <pc:sldMk cId="3580494677" sldId="296"/>
            <ac:graphicFrameMk id="8" creationId="{21664B3D-035D-2BA6-A615-CEE117A02676}"/>
          </ac:graphicFrameMkLst>
        </pc:graphicFrameChg>
        <pc:picChg chg="del">
          <ac:chgData name="Muhammad Faris Zuhairi" userId="1806bbdb-9647-4cf7-a40c-5c5435e908bd" providerId="ADAL" clId="{79369EC9-AFE2-417C-BC4C-66251AE75224}" dt="2023-07-09T06:35:41.938" v="217" actId="478"/>
          <ac:picMkLst>
            <pc:docMk/>
            <pc:sldMk cId="3580494677" sldId="296"/>
            <ac:picMk id="6" creationId="{F2B0A086-540C-E56B-C7C9-0A5A9C97A061}"/>
          </ac:picMkLst>
        </pc:picChg>
        <pc:picChg chg="add mod modCrop">
          <ac:chgData name="Muhammad Faris Zuhairi" userId="1806bbdb-9647-4cf7-a40c-5c5435e908bd" providerId="ADAL" clId="{79369EC9-AFE2-417C-BC4C-66251AE75224}" dt="2023-07-09T17:44:24.803" v="1838" actId="732"/>
          <ac:picMkLst>
            <pc:docMk/>
            <pc:sldMk cId="3580494677" sldId="296"/>
            <ac:picMk id="10" creationId="{256C2697-DA93-AE61-9370-59D03606D5C0}"/>
          </ac:picMkLst>
        </pc:picChg>
      </pc:sldChg>
      <pc:sldChg chg="delSp modSp mod">
        <pc:chgData name="Muhammad Faris Zuhairi" userId="1806bbdb-9647-4cf7-a40c-5c5435e908bd" providerId="ADAL" clId="{79369EC9-AFE2-417C-BC4C-66251AE75224}" dt="2023-07-10T00:41:24.883" v="1937" actId="20577"/>
        <pc:sldMkLst>
          <pc:docMk/>
          <pc:sldMk cId="3515305812" sldId="297"/>
        </pc:sldMkLst>
        <pc:spChg chg="del">
          <ac:chgData name="Muhammad Faris Zuhairi" userId="1806bbdb-9647-4cf7-a40c-5c5435e908bd" providerId="ADAL" clId="{79369EC9-AFE2-417C-BC4C-66251AE75224}" dt="2023-07-10T00:41:05.146" v="1933" actId="478"/>
          <ac:spMkLst>
            <pc:docMk/>
            <pc:sldMk cId="3515305812" sldId="297"/>
            <ac:spMk id="1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10T00:41:24.883" v="1937" actId="20577"/>
          <ac:spMkLst>
            <pc:docMk/>
            <pc:sldMk cId="3515305812" sldId="297"/>
            <ac:spMk id="13" creationId="{00000000-0000-0000-0000-000000000000}"/>
          </ac:spMkLst>
        </pc:spChg>
      </pc:sldChg>
      <pc:sldChg chg="addSp delSp modSp mod delAnim modAnim">
        <pc:chgData name="Muhammad Faris Zuhairi" userId="1806bbdb-9647-4cf7-a40c-5c5435e908bd" providerId="ADAL" clId="{79369EC9-AFE2-417C-BC4C-66251AE75224}" dt="2023-07-10T05:34:07.296" v="1969"/>
        <pc:sldMkLst>
          <pc:docMk/>
          <pc:sldMk cId="3170298489" sldId="298"/>
        </pc:sldMkLst>
        <pc:spChg chg="mod">
          <ac:chgData name="Muhammad Faris Zuhairi" userId="1806bbdb-9647-4cf7-a40c-5c5435e908bd" providerId="ADAL" clId="{79369EC9-AFE2-417C-BC4C-66251AE75224}" dt="2023-07-09T10:17:00.224" v="1539" actId="1076"/>
          <ac:spMkLst>
            <pc:docMk/>
            <pc:sldMk cId="3170298489" sldId="298"/>
            <ac:spMk id="5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5:10.822" v="1811" actId="478"/>
          <ac:spMkLst>
            <pc:docMk/>
            <pc:sldMk cId="3170298489" sldId="298"/>
            <ac:spMk id="6" creationId="{F2B2EF08-DAAF-2534-927B-CB2778ADAC4B}"/>
          </ac:spMkLst>
        </pc:spChg>
        <pc:spChg chg="add mod">
          <ac:chgData name="Muhammad Faris Zuhairi" userId="1806bbdb-9647-4cf7-a40c-5c5435e908bd" providerId="ADAL" clId="{79369EC9-AFE2-417C-BC4C-66251AE75224}" dt="2023-07-09T17:35:11.124" v="1812"/>
          <ac:spMkLst>
            <pc:docMk/>
            <pc:sldMk cId="3170298489" sldId="298"/>
            <ac:spMk id="7" creationId="{9EFF36D5-7733-D19B-243F-35C4B9200F7F}"/>
          </ac:spMkLst>
        </pc:spChg>
        <pc:spChg chg="add del mod">
          <ac:chgData name="Muhammad Faris Zuhairi" userId="1806bbdb-9647-4cf7-a40c-5c5435e908bd" providerId="ADAL" clId="{79369EC9-AFE2-417C-BC4C-66251AE75224}" dt="2023-07-09T15:58:47.478" v="1764" actId="478"/>
          <ac:spMkLst>
            <pc:docMk/>
            <pc:sldMk cId="3170298489" sldId="298"/>
            <ac:spMk id="8" creationId="{77412F69-864C-4B98-9FE7-EBA069453A51}"/>
          </ac:spMkLst>
        </pc:spChg>
        <pc:spChg chg="add mod">
          <ac:chgData name="Muhammad Faris Zuhairi" userId="1806bbdb-9647-4cf7-a40c-5c5435e908bd" providerId="ADAL" clId="{79369EC9-AFE2-417C-BC4C-66251AE75224}" dt="2023-07-09T17:35:11.124" v="1812"/>
          <ac:spMkLst>
            <pc:docMk/>
            <pc:sldMk cId="3170298489" sldId="298"/>
            <ac:spMk id="8" creationId="{A9C7F2E7-56B8-0A10-A120-F06BC466C442}"/>
          </ac:spMkLst>
        </pc:spChg>
        <pc:spChg chg="add del mod">
          <ac:chgData name="Muhammad Faris Zuhairi" userId="1806bbdb-9647-4cf7-a40c-5c5435e908bd" providerId="ADAL" clId="{79369EC9-AFE2-417C-BC4C-66251AE75224}" dt="2023-07-09T17:35:10.822" v="1811" actId="478"/>
          <ac:spMkLst>
            <pc:docMk/>
            <pc:sldMk cId="3170298489" sldId="298"/>
            <ac:spMk id="10" creationId="{FBEAA524-AFFC-DF0D-D489-CDC94CB6DE8E}"/>
          </ac:spMkLst>
        </pc:spChg>
        <pc:spChg chg="add del mod">
          <ac:chgData name="Muhammad Faris Zuhairi" userId="1806bbdb-9647-4cf7-a40c-5c5435e908bd" providerId="ADAL" clId="{79369EC9-AFE2-417C-BC4C-66251AE75224}" dt="2023-07-09T17:35:10.822" v="1811" actId="478"/>
          <ac:spMkLst>
            <pc:docMk/>
            <pc:sldMk cId="3170298489" sldId="298"/>
            <ac:spMk id="11" creationId="{30BC2559-FD95-C9F0-B44F-133D59E04CFB}"/>
          </ac:spMkLst>
        </pc:spChg>
        <pc:spChg chg="del">
          <ac:chgData name="Muhammad Faris Zuhairi" userId="1806bbdb-9647-4cf7-a40c-5c5435e908bd" providerId="ADAL" clId="{79369EC9-AFE2-417C-BC4C-66251AE75224}" dt="2023-07-09T15:56:52.516" v="1757" actId="478"/>
          <ac:spMkLst>
            <pc:docMk/>
            <pc:sldMk cId="3170298489" sldId="298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5:11.124" v="1812"/>
          <ac:spMkLst>
            <pc:docMk/>
            <pc:sldMk cId="3170298489" sldId="298"/>
            <ac:spMk id="12" creationId="{6E25E49F-2F66-D942-9BB3-DC17F582FAA8}"/>
          </ac:spMkLst>
        </pc:spChg>
        <pc:spChg chg="mod">
          <ac:chgData name="Muhammad Faris Zuhairi" userId="1806bbdb-9647-4cf7-a40c-5c5435e908bd" providerId="ADAL" clId="{79369EC9-AFE2-417C-BC4C-66251AE75224}" dt="2023-07-09T10:17:02.178" v="1541" actId="20577"/>
          <ac:spMkLst>
            <pc:docMk/>
            <pc:sldMk cId="3170298489" sldId="298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5:10.822" v="1811" actId="478"/>
          <ac:spMkLst>
            <pc:docMk/>
            <pc:sldMk cId="3170298489" sldId="298"/>
            <ac:spMk id="14" creationId="{6E1953B2-5314-85B4-00DE-E7C291859059}"/>
          </ac:spMkLst>
        </pc:spChg>
        <pc:spChg chg="add mod">
          <ac:chgData name="Muhammad Faris Zuhairi" userId="1806bbdb-9647-4cf7-a40c-5c5435e908bd" providerId="ADAL" clId="{79369EC9-AFE2-417C-BC4C-66251AE75224}" dt="2023-07-09T17:35:11.124" v="1812"/>
          <ac:spMkLst>
            <pc:docMk/>
            <pc:sldMk cId="3170298489" sldId="298"/>
            <ac:spMk id="15" creationId="{6FC98A92-9549-72A7-A410-05ECD46C2B35}"/>
          </ac:spMkLst>
        </pc:spChg>
        <pc:spChg chg="mod">
          <ac:chgData name="Muhammad Faris Zuhairi" userId="1806bbdb-9647-4cf7-a40c-5c5435e908bd" providerId="ADAL" clId="{79369EC9-AFE2-417C-BC4C-66251AE75224}" dt="2023-07-09T02:35:51.533" v="60" actId="1076"/>
          <ac:spMkLst>
            <pc:docMk/>
            <pc:sldMk cId="3170298489" sldId="298"/>
            <ac:spMk id="16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7:35:51.382" v="1824" actId="1076"/>
          <ac:spMkLst>
            <pc:docMk/>
            <pc:sldMk cId="3170298489" sldId="298"/>
            <ac:spMk id="21" creationId="{435E70DF-ACCF-0AAE-47CD-09F6CD570A9E}"/>
          </ac:spMkLst>
        </pc:spChg>
        <pc:graphicFrameChg chg="add del mod">
          <ac:chgData name="Muhammad Faris Zuhairi" userId="1806bbdb-9647-4cf7-a40c-5c5435e908bd" providerId="ADAL" clId="{79369EC9-AFE2-417C-BC4C-66251AE75224}" dt="2023-07-09T15:58:45.064" v="1763" actId="478"/>
          <ac:graphicFrameMkLst>
            <pc:docMk/>
            <pc:sldMk cId="3170298489" sldId="298"/>
            <ac:graphicFrameMk id="7" creationId="{B5922D75-9121-6561-CA5A-43CF748CC216}"/>
          </ac:graphicFrameMkLst>
        </pc:graphicFrameChg>
        <pc:graphicFrameChg chg="mod">
          <ac:chgData name="Muhammad Faris Zuhairi" userId="1806bbdb-9647-4cf7-a40c-5c5435e908bd" providerId="ADAL" clId="{79369EC9-AFE2-417C-BC4C-66251AE75224}" dt="2023-07-10T05:34:07.296" v="1969"/>
          <ac:graphicFrameMkLst>
            <pc:docMk/>
            <pc:sldMk cId="3170298489" sldId="298"/>
            <ac:graphicFrameMk id="9" creationId="{75E75A78-1578-4838-0E7E-67D827C77F5B}"/>
          </ac:graphicFrameMkLst>
        </pc:graphicFrameChg>
        <pc:picChg chg="add del mod">
          <ac:chgData name="Muhammad Faris Zuhairi" userId="1806bbdb-9647-4cf7-a40c-5c5435e908bd" providerId="ADAL" clId="{79369EC9-AFE2-417C-BC4C-66251AE75224}" dt="2023-07-09T02:32:51.423" v="57" actId="478"/>
          <ac:picMkLst>
            <pc:docMk/>
            <pc:sldMk cId="3170298489" sldId="298"/>
            <ac:picMk id="6" creationId="{9CE66ED3-1830-C609-D897-E3A01D0E3B45}"/>
          </ac:picMkLst>
        </pc:picChg>
      </pc:sldChg>
      <pc:sldChg chg="add del">
        <pc:chgData name="Muhammad Faris Zuhairi" userId="1806bbdb-9647-4cf7-a40c-5c5435e908bd" providerId="ADAL" clId="{79369EC9-AFE2-417C-BC4C-66251AE75224}" dt="2023-07-09T08:16:31.763" v="669" actId="47"/>
        <pc:sldMkLst>
          <pc:docMk/>
          <pc:sldMk cId="388483590" sldId="299"/>
        </pc:sldMkLst>
      </pc:sldChg>
      <pc:sldChg chg="addSp delSp modSp add mod">
        <pc:chgData name="Muhammad Faris Zuhairi" userId="1806bbdb-9647-4cf7-a40c-5c5435e908bd" providerId="ADAL" clId="{79369EC9-AFE2-417C-BC4C-66251AE75224}" dt="2023-07-09T17:34:23.082" v="1800"/>
        <pc:sldMkLst>
          <pc:docMk/>
          <pc:sldMk cId="4122242978" sldId="300"/>
        </pc:sldMkLst>
        <pc:spChg chg="add del mod">
          <ac:chgData name="Muhammad Faris Zuhairi" userId="1806bbdb-9647-4cf7-a40c-5c5435e908bd" providerId="ADAL" clId="{79369EC9-AFE2-417C-BC4C-66251AE75224}" dt="2023-07-09T17:34:22.753" v="1799" actId="478"/>
          <ac:spMkLst>
            <pc:docMk/>
            <pc:sldMk cId="4122242978" sldId="300"/>
            <ac:spMk id="7" creationId="{2E1BBFDB-B883-2971-D3DB-D2F02B4EF538}"/>
          </ac:spMkLst>
        </pc:spChg>
        <pc:spChg chg="add del mod">
          <ac:chgData name="Muhammad Faris Zuhairi" userId="1806bbdb-9647-4cf7-a40c-5c5435e908bd" providerId="ADAL" clId="{79369EC9-AFE2-417C-BC4C-66251AE75224}" dt="2023-07-09T17:34:22.753" v="1799" actId="478"/>
          <ac:spMkLst>
            <pc:docMk/>
            <pc:sldMk cId="4122242978" sldId="300"/>
            <ac:spMk id="8" creationId="{D0CE8D7B-3254-6334-0805-F32813665DD5}"/>
          </ac:spMkLst>
        </pc:spChg>
        <pc:spChg chg="add del mod">
          <ac:chgData name="Muhammad Faris Zuhairi" userId="1806bbdb-9647-4cf7-a40c-5c5435e908bd" providerId="ADAL" clId="{79369EC9-AFE2-417C-BC4C-66251AE75224}" dt="2023-07-09T17:34:22.753" v="1799" actId="478"/>
          <ac:spMkLst>
            <pc:docMk/>
            <pc:sldMk cId="4122242978" sldId="300"/>
            <ac:spMk id="10" creationId="{3C23CDF5-7756-721D-4398-0200DDC692BB}"/>
          </ac:spMkLst>
        </pc:spChg>
        <pc:spChg chg="add del mod">
          <ac:chgData name="Muhammad Faris Zuhairi" userId="1806bbdb-9647-4cf7-a40c-5c5435e908bd" providerId="ADAL" clId="{79369EC9-AFE2-417C-BC4C-66251AE75224}" dt="2023-07-09T17:34:22.753" v="1799" actId="478"/>
          <ac:spMkLst>
            <pc:docMk/>
            <pc:sldMk cId="4122242978" sldId="300"/>
            <ac:spMk id="11" creationId="{7BE0E0C3-C2AE-8379-53E1-4ACEF0FA22FF}"/>
          </ac:spMkLst>
        </pc:spChg>
        <pc:spChg chg="del">
          <ac:chgData name="Muhammad Faris Zuhairi" userId="1806bbdb-9647-4cf7-a40c-5c5435e908bd" providerId="ADAL" clId="{79369EC9-AFE2-417C-BC4C-66251AE75224}" dt="2023-07-09T14:18:25.915" v="1592" actId="478"/>
          <ac:spMkLst>
            <pc:docMk/>
            <pc:sldMk cId="4122242978" sldId="300"/>
            <ac:spMk id="12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23.082" v="1800"/>
          <ac:spMkLst>
            <pc:docMk/>
            <pc:sldMk cId="4122242978" sldId="300"/>
            <ac:spMk id="12" creationId="{854628BC-DBFD-3960-A267-BE82E2057AAB}"/>
          </ac:spMkLst>
        </pc:spChg>
        <pc:spChg chg="mod">
          <ac:chgData name="Muhammad Faris Zuhairi" userId="1806bbdb-9647-4cf7-a40c-5c5435e908bd" providerId="ADAL" clId="{79369EC9-AFE2-417C-BC4C-66251AE75224}" dt="2023-07-09T10:16:09.266" v="1518" actId="20577"/>
          <ac:spMkLst>
            <pc:docMk/>
            <pc:sldMk cId="4122242978" sldId="300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23.082" v="1800"/>
          <ac:spMkLst>
            <pc:docMk/>
            <pc:sldMk cId="4122242978" sldId="300"/>
            <ac:spMk id="14" creationId="{8592F40A-572B-0339-16C3-12767E1AF098}"/>
          </ac:spMkLst>
        </pc:spChg>
        <pc:spChg chg="add mod">
          <ac:chgData name="Muhammad Faris Zuhairi" userId="1806bbdb-9647-4cf7-a40c-5c5435e908bd" providerId="ADAL" clId="{79369EC9-AFE2-417C-BC4C-66251AE75224}" dt="2023-07-09T17:34:23.082" v="1800"/>
          <ac:spMkLst>
            <pc:docMk/>
            <pc:sldMk cId="4122242978" sldId="300"/>
            <ac:spMk id="15" creationId="{C2590B70-E53F-B7DC-AC7D-C33CA5DE7DDA}"/>
          </ac:spMkLst>
        </pc:spChg>
        <pc:spChg chg="mod">
          <ac:chgData name="Muhammad Faris Zuhairi" userId="1806bbdb-9647-4cf7-a40c-5c5435e908bd" providerId="ADAL" clId="{79369EC9-AFE2-417C-BC4C-66251AE75224}" dt="2023-07-09T08:16:59.411" v="683" actId="404"/>
          <ac:spMkLst>
            <pc:docMk/>
            <pc:sldMk cId="4122242978" sldId="300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23.082" v="1800"/>
          <ac:spMkLst>
            <pc:docMk/>
            <pc:sldMk cId="4122242978" sldId="300"/>
            <ac:spMk id="18" creationId="{B74D1EB6-E331-84A4-9174-5199975249D2}"/>
          </ac:spMkLst>
        </pc:spChg>
        <pc:spChg chg="mod">
          <ac:chgData name="Muhammad Faris Zuhairi" userId="1806bbdb-9647-4cf7-a40c-5c5435e908bd" providerId="ADAL" clId="{79369EC9-AFE2-417C-BC4C-66251AE75224}" dt="2023-07-09T14:18:17.808" v="1591" actId="1076"/>
          <ac:spMkLst>
            <pc:docMk/>
            <pc:sldMk cId="4122242978" sldId="300"/>
            <ac:spMk id="21" creationId="{435E70DF-ACCF-0AAE-47CD-09F6CD570A9E}"/>
          </ac:spMkLst>
        </pc:spChg>
        <pc:graphicFrameChg chg="del">
          <ac:chgData name="Muhammad Faris Zuhairi" userId="1806bbdb-9647-4cf7-a40c-5c5435e908bd" providerId="ADAL" clId="{79369EC9-AFE2-417C-BC4C-66251AE75224}" dt="2023-07-09T07:02:22.176" v="367" actId="478"/>
          <ac:graphicFrameMkLst>
            <pc:docMk/>
            <pc:sldMk cId="4122242978" sldId="300"/>
            <ac:graphicFrameMk id="8" creationId="{21664B3D-035D-2BA6-A615-CEE117A02676}"/>
          </ac:graphicFrameMkLst>
        </pc:graphicFrameChg>
        <pc:graphicFrameChg chg="add mod modGraphic">
          <ac:chgData name="Muhammad Faris Zuhairi" userId="1806bbdb-9647-4cf7-a40c-5c5435e908bd" providerId="ADAL" clId="{79369EC9-AFE2-417C-BC4C-66251AE75224}" dt="2023-07-09T07:05:07.674" v="380" actId="2062"/>
          <ac:graphicFrameMkLst>
            <pc:docMk/>
            <pc:sldMk cId="4122242978" sldId="300"/>
            <ac:graphicFrameMk id="9" creationId="{37CAC905-2AAB-AA4D-F16F-552EF97E09A3}"/>
          </ac:graphicFrameMkLst>
        </pc:graphicFrameChg>
        <pc:picChg chg="add mod">
          <ac:chgData name="Muhammad Faris Zuhairi" userId="1806bbdb-9647-4cf7-a40c-5c5435e908bd" providerId="ADAL" clId="{79369EC9-AFE2-417C-BC4C-66251AE75224}" dt="2023-07-09T07:01:25.135" v="363" actId="14100"/>
          <ac:picMkLst>
            <pc:docMk/>
            <pc:sldMk cId="4122242978" sldId="300"/>
            <ac:picMk id="6" creationId="{311A0185-7246-41F5-D740-DC368C87AE53}"/>
          </ac:picMkLst>
        </pc:picChg>
        <pc:picChg chg="del">
          <ac:chgData name="Muhammad Faris Zuhairi" userId="1806bbdb-9647-4cf7-a40c-5c5435e908bd" providerId="ADAL" clId="{79369EC9-AFE2-417C-BC4C-66251AE75224}" dt="2023-07-09T07:01:13.227" v="360" actId="478"/>
          <ac:picMkLst>
            <pc:docMk/>
            <pc:sldMk cId="4122242978" sldId="300"/>
            <ac:picMk id="7" creationId="{7842800C-E640-C73A-66EA-9AEEEECB8434}"/>
          </ac:picMkLst>
        </pc:picChg>
      </pc:sldChg>
      <pc:sldChg chg="addSp delSp modSp add mod">
        <pc:chgData name="Muhammad Faris Zuhairi" userId="1806bbdb-9647-4cf7-a40c-5c5435e908bd" providerId="ADAL" clId="{79369EC9-AFE2-417C-BC4C-66251AE75224}" dt="2023-07-09T17:34:30.882" v="1802"/>
        <pc:sldMkLst>
          <pc:docMk/>
          <pc:sldMk cId="3741601935" sldId="301"/>
        </pc:sldMkLst>
        <pc:spChg chg="add del mod">
          <ac:chgData name="Muhammad Faris Zuhairi" userId="1806bbdb-9647-4cf7-a40c-5c5435e908bd" providerId="ADAL" clId="{79369EC9-AFE2-417C-BC4C-66251AE75224}" dt="2023-07-09T17:34:30.529" v="1801" actId="478"/>
          <ac:spMkLst>
            <pc:docMk/>
            <pc:sldMk cId="3741601935" sldId="301"/>
            <ac:spMk id="7" creationId="{6D83B527-1AB3-D620-0BB0-2D450AB0AF9B}"/>
          </ac:spMkLst>
        </pc:spChg>
        <pc:spChg chg="add del mod">
          <ac:chgData name="Muhammad Faris Zuhairi" userId="1806bbdb-9647-4cf7-a40c-5c5435e908bd" providerId="ADAL" clId="{79369EC9-AFE2-417C-BC4C-66251AE75224}" dt="2023-07-09T17:34:30.529" v="1801" actId="478"/>
          <ac:spMkLst>
            <pc:docMk/>
            <pc:sldMk cId="3741601935" sldId="301"/>
            <ac:spMk id="8" creationId="{D57DDD3A-67D2-0F8B-B1E8-7DD546FCE331}"/>
          </ac:spMkLst>
        </pc:spChg>
        <pc:spChg chg="add del mod">
          <ac:chgData name="Muhammad Faris Zuhairi" userId="1806bbdb-9647-4cf7-a40c-5c5435e908bd" providerId="ADAL" clId="{79369EC9-AFE2-417C-BC4C-66251AE75224}" dt="2023-07-09T17:34:30.529" v="1801" actId="478"/>
          <ac:spMkLst>
            <pc:docMk/>
            <pc:sldMk cId="3741601935" sldId="301"/>
            <ac:spMk id="10" creationId="{BC9CB259-E84F-3DF7-61B5-8492AC6C0A25}"/>
          </ac:spMkLst>
        </pc:spChg>
        <pc:spChg chg="add del mod">
          <ac:chgData name="Muhammad Faris Zuhairi" userId="1806bbdb-9647-4cf7-a40c-5c5435e908bd" providerId="ADAL" clId="{79369EC9-AFE2-417C-BC4C-66251AE75224}" dt="2023-07-09T17:34:30.529" v="1801" actId="478"/>
          <ac:spMkLst>
            <pc:docMk/>
            <pc:sldMk cId="3741601935" sldId="301"/>
            <ac:spMk id="11" creationId="{C9728166-5CB6-2636-6655-E2A9658C2F38}"/>
          </ac:spMkLst>
        </pc:spChg>
        <pc:spChg chg="mod">
          <ac:chgData name="Muhammad Faris Zuhairi" userId="1806bbdb-9647-4cf7-a40c-5c5435e908bd" providerId="ADAL" clId="{79369EC9-AFE2-417C-BC4C-66251AE75224}" dt="2023-07-09T14:22:18.749" v="1594" actId="1076"/>
          <ac:spMkLst>
            <pc:docMk/>
            <pc:sldMk cId="3741601935" sldId="301"/>
            <ac:spMk id="12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10:16:18.137" v="1522" actId="20577"/>
          <ac:spMkLst>
            <pc:docMk/>
            <pc:sldMk cId="3741601935" sldId="301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30.882" v="1802"/>
          <ac:spMkLst>
            <pc:docMk/>
            <pc:sldMk cId="3741601935" sldId="301"/>
            <ac:spMk id="14" creationId="{4F8F56F9-059B-3D34-7F58-A9C0357F0724}"/>
          </ac:spMkLst>
        </pc:spChg>
        <pc:spChg chg="add mod">
          <ac:chgData name="Muhammad Faris Zuhairi" userId="1806bbdb-9647-4cf7-a40c-5c5435e908bd" providerId="ADAL" clId="{79369EC9-AFE2-417C-BC4C-66251AE75224}" dt="2023-07-09T17:34:30.882" v="1802"/>
          <ac:spMkLst>
            <pc:docMk/>
            <pc:sldMk cId="3741601935" sldId="301"/>
            <ac:spMk id="15" creationId="{ED80C381-43D3-3D32-E8F2-6BDEF31178F5}"/>
          </ac:spMkLst>
        </pc:spChg>
        <pc:spChg chg="del">
          <ac:chgData name="Muhammad Faris Zuhairi" userId="1806bbdb-9647-4cf7-a40c-5c5435e908bd" providerId="ADAL" clId="{79369EC9-AFE2-417C-BC4C-66251AE75224}" dt="2023-07-09T08:17:09.957" v="684" actId="478"/>
          <ac:spMkLst>
            <pc:docMk/>
            <pc:sldMk cId="3741601935" sldId="301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4:30.882" v="1802"/>
          <ac:spMkLst>
            <pc:docMk/>
            <pc:sldMk cId="3741601935" sldId="301"/>
            <ac:spMk id="16" creationId="{808307A2-F615-488A-9C03-A3F5AAC4B413}"/>
          </ac:spMkLst>
        </pc:spChg>
        <pc:spChg chg="add mod">
          <ac:chgData name="Muhammad Faris Zuhairi" userId="1806bbdb-9647-4cf7-a40c-5c5435e908bd" providerId="ADAL" clId="{79369EC9-AFE2-417C-BC4C-66251AE75224}" dt="2023-07-09T17:34:30.882" v="1802"/>
          <ac:spMkLst>
            <pc:docMk/>
            <pc:sldMk cId="3741601935" sldId="301"/>
            <ac:spMk id="18" creationId="{24D0B93B-37DE-7E4D-A4A2-9DD9186239E9}"/>
          </ac:spMkLst>
        </pc:spChg>
        <pc:spChg chg="mod">
          <ac:chgData name="Muhammad Faris Zuhairi" userId="1806bbdb-9647-4cf7-a40c-5c5435e908bd" providerId="ADAL" clId="{79369EC9-AFE2-417C-BC4C-66251AE75224}" dt="2023-07-09T14:22:02.440" v="1593" actId="1076"/>
          <ac:spMkLst>
            <pc:docMk/>
            <pc:sldMk cId="3741601935" sldId="301"/>
            <ac:spMk id="21" creationId="{435E70DF-ACCF-0AAE-47CD-09F6CD570A9E}"/>
          </ac:spMkLst>
        </pc:spChg>
        <pc:graphicFrameChg chg="del">
          <ac:chgData name="Muhammad Faris Zuhairi" userId="1806bbdb-9647-4cf7-a40c-5c5435e908bd" providerId="ADAL" clId="{79369EC9-AFE2-417C-BC4C-66251AE75224}" dt="2023-07-09T07:00:30.900" v="354" actId="478"/>
          <ac:graphicFrameMkLst>
            <pc:docMk/>
            <pc:sldMk cId="3741601935" sldId="301"/>
            <ac:graphicFrameMk id="8" creationId="{21664B3D-035D-2BA6-A615-CEE117A02676}"/>
          </ac:graphicFrameMkLst>
        </pc:graphicFrameChg>
        <pc:picChg chg="add mod">
          <ac:chgData name="Muhammad Faris Zuhairi" userId="1806bbdb-9647-4cf7-a40c-5c5435e908bd" providerId="ADAL" clId="{79369EC9-AFE2-417C-BC4C-66251AE75224}" dt="2023-07-09T10:46:22.281" v="1576" actId="1076"/>
          <ac:picMkLst>
            <pc:docMk/>
            <pc:sldMk cId="3741601935" sldId="301"/>
            <ac:picMk id="6" creationId="{0894A615-BD83-1EA7-BC98-7B20FEE2EA31}"/>
          </ac:picMkLst>
        </pc:picChg>
        <pc:picChg chg="del">
          <ac:chgData name="Muhammad Faris Zuhairi" userId="1806bbdb-9647-4cf7-a40c-5c5435e908bd" providerId="ADAL" clId="{79369EC9-AFE2-417C-BC4C-66251AE75224}" dt="2023-07-09T07:00:33.071" v="355" actId="478"/>
          <ac:picMkLst>
            <pc:docMk/>
            <pc:sldMk cId="3741601935" sldId="301"/>
            <ac:picMk id="7" creationId="{7842800C-E640-C73A-66EA-9AEEEECB8434}"/>
          </ac:picMkLst>
        </pc:picChg>
        <pc:picChg chg="add mod">
          <ac:chgData name="Muhammad Faris Zuhairi" userId="1806bbdb-9647-4cf7-a40c-5c5435e908bd" providerId="ADAL" clId="{79369EC9-AFE2-417C-BC4C-66251AE75224}" dt="2023-07-09T10:46:24.871" v="1577" actId="1076"/>
          <ac:picMkLst>
            <pc:docMk/>
            <pc:sldMk cId="3741601935" sldId="301"/>
            <ac:picMk id="9" creationId="{A86B651C-1441-4058-3317-AAC3115D1A8B}"/>
          </ac:picMkLst>
        </pc:picChg>
      </pc:sldChg>
      <pc:sldChg chg="addSp delSp modSp add mod">
        <pc:chgData name="Muhammad Faris Zuhairi" userId="1806bbdb-9647-4cf7-a40c-5c5435e908bd" providerId="ADAL" clId="{79369EC9-AFE2-417C-BC4C-66251AE75224}" dt="2023-07-09T17:33:06.512" v="1790"/>
        <pc:sldMkLst>
          <pc:docMk/>
          <pc:sldMk cId="657949590" sldId="302"/>
        </pc:sldMkLst>
        <pc:spChg chg="add del mod">
          <ac:chgData name="Muhammad Faris Zuhairi" userId="1806bbdb-9647-4cf7-a40c-5c5435e908bd" providerId="ADAL" clId="{79369EC9-AFE2-417C-BC4C-66251AE75224}" dt="2023-07-09T15:54:49.191" v="1736" actId="478"/>
          <ac:spMkLst>
            <pc:docMk/>
            <pc:sldMk cId="657949590" sldId="302"/>
            <ac:spMk id="6" creationId="{3EE6C133-03C2-F89E-FB29-76EAB79F5D48}"/>
          </ac:spMkLst>
        </pc:spChg>
        <pc:spChg chg="add mod">
          <ac:chgData name="Muhammad Faris Zuhairi" userId="1806bbdb-9647-4cf7-a40c-5c5435e908bd" providerId="ADAL" clId="{79369EC9-AFE2-417C-BC4C-66251AE75224}" dt="2023-07-09T17:33:06.512" v="1790"/>
          <ac:spMkLst>
            <pc:docMk/>
            <pc:sldMk cId="657949590" sldId="302"/>
            <ac:spMk id="6" creationId="{914B57D3-362C-B1DB-6FA3-84B25123F522}"/>
          </ac:spMkLst>
        </pc:spChg>
        <pc:spChg chg="add del mod">
          <ac:chgData name="Muhammad Faris Zuhairi" userId="1806bbdb-9647-4cf7-a40c-5c5435e908bd" providerId="ADAL" clId="{79369EC9-AFE2-417C-BC4C-66251AE75224}" dt="2023-07-09T15:54:49.191" v="1736" actId="478"/>
          <ac:spMkLst>
            <pc:docMk/>
            <pc:sldMk cId="657949590" sldId="302"/>
            <ac:spMk id="7" creationId="{060F57E6-368A-98B4-89C4-715D62654B5E}"/>
          </ac:spMkLst>
        </pc:spChg>
        <pc:spChg chg="add mod">
          <ac:chgData name="Muhammad Faris Zuhairi" userId="1806bbdb-9647-4cf7-a40c-5c5435e908bd" providerId="ADAL" clId="{79369EC9-AFE2-417C-BC4C-66251AE75224}" dt="2023-07-09T17:33:06.512" v="1790"/>
          <ac:spMkLst>
            <pc:docMk/>
            <pc:sldMk cId="657949590" sldId="302"/>
            <ac:spMk id="7" creationId="{741BDEE2-0DD7-2E23-0551-906D88E22C65}"/>
          </ac:spMkLst>
        </pc:spChg>
        <pc:spChg chg="add del mod">
          <ac:chgData name="Muhammad Faris Zuhairi" userId="1806bbdb-9647-4cf7-a40c-5c5435e908bd" providerId="ADAL" clId="{79369EC9-AFE2-417C-BC4C-66251AE75224}" dt="2023-07-09T15:54:49.191" v="1736" actId="478"/>
          <ac:spMkLst>
            <pc:docMk/>
            <pc:sldMk cId="657949590" sldId="302"/>
            <ac:spMk id="8" creationId="{2C18E380-B203-876D-52C6-D6551184FED0}"/>
          </ac:spMkLst>
        </pc:spChg>
        <pc:spChg chg="add mod">
          <ac:chgData name="Muhammad Faris Zuhairi" userId="1806bbdb-9647-4cf7-a40c-5c5435e908bd" providerId="ADAL" clId="{79369EC9-AFE2-417C-BC4C-66251AE75224}" dt="2023-07-09T17:33:06.512" v="1790"/>
          <ac:spMkLst>
            <pc:docMk/>
            <pc:sldMk cId="657949590" sldId="302"/>
            <ac:spMk id="8" creationId="{6BD4562C-5CE2-AE3C-8112-AB9427E45845}"/>
          </ac:spMkLst>
        </pc:spChg>
        <pc:spChg chg="add del mod">
          <ac:chgData name="Muhammad Faris Zuhairi" userId="1806bbdb-9647-4cf7-a40c-5c5435e908bd" providerId="ADAL" clId="{79369EC9-AFE2-417C-BC4C-66251AE75224}" dt="2023-07-09T15:54:49.191" v="1736" actId="478"/>
          <ac:spMkLst>
            <pc:docMk/>
            <pc:sldMk cId="657949590" sldId="302"/>
            <ac:spMk id="9" creationId="{02E4ACFC-99AC-E918-FD5B-53743EBA3F0B}"/>
          </ac:spMkLst>
        </pc:spChg>
        <pc:spChg chg="add mod">
          <ac:chgData name="Muhammad Faris Zuhairi" userId="1806bbdb-9647-4cf7-a40c-5c5435e908bd" providerId="ADAL" clId="{79369EC9-AFE2-417C-BC4C-66251AE75224}" dt="2023-07-09T17:33:06.512" v="1790"/>
          <ac:spMkLst>
            <pc:docMk/>
            <pc:sldMk cId="657949590" sldId="302"/>
            <ac:spMk id="9" creationId="{B7148CD9-942C-00E8-A82E-DB0337B7B90E}"/>
          </ac:spMkLst>
        </pc:spChg>
        <pc:spChg chg="add del mod">
          <ac:chgData name="Muhammad Faris Zuhairi" userId="1806bbdb-9647-4cf7-a40c-5c5435e908bd" providerId="ADAL" clId="{79369EC9-AFE2-417C-BC4C-66251AE75224}" dt="2023-07-09T17:33:06.153" v="1789" actId="478"/>
          <ac:spMkLst>
            <pc:docMk/>
            <pc:sldMk cId="657949590" sldId="302"/>
            <ac:spMk id="10" creationId="{D2554382-2292-5DFE-AACB-072C54EF70AE}"/>
          </ac:spMkLst>
        </pc:spChg>
        <pc:spChg chg="del">
          <ac:chgData name="Muhammad Faris Zuhairi" userId="1806bbdb-9647-4cf7-a40c-5c5435e908bd" providerId="ADAL" clId="{79369EC9-AFE2-417C-BC4C-66251AE75224}" dt="2023-07-09T07:57:43.671" v="553" actId="478"/>
          <ac:spMkLst>
            <pc:docMk/>
            <pc:sldMk cId="657949590" sldId="302"/>
            <ac:spMk id="11" creationId="{734D3224-1BC2-411D-7FC5-1CA9EBD9A432}"/>
          </ac:spMkLst>
        </pc:spChg>
        <pc:spChg chg="add del mod">
          <ac:chgData name="Muhammad Faris Zuhairi" userId="1806bbdb-9647-4cf7-a40c-5c5435e908bd" providerId="ADAL" clId="{79369EC9-AFE2-417C-BC4C-66251AE75224}" dt="2023-07-09T17:33:06.153" v="1789" actId="478"/>
          <ac:spMkLst>
            <pc:docMk/>
            <pc:sldMk cId="657949590" sldId="302"/>
            <ac:spMk id="11" creationId="{A91A6C44-75A8-9690-DE92-71EC44996149}"/>
          </ac:spMkLst>
        </pc:spChg>
        <pc:spChg chg="del">
          <ac:chgData name="Muhammad Faris Zuhairi" userId="1806bbdb-9647-4cf7-a40c-5c5435e908bd" providerId="ADAL" clId="{79369EC9-AFE2-417C-BC4C-66251AE75224}" dt="2023-07-09T10:12:29.585" v="1459" actId="478"/>
          <ac:spMkLst>
            <pc:docMk/>
            <pc:sldMk cId="657949590" sldId="302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3:06.153" v="1789" actId="478"/>
          <ac:spMkLst>
            <pc:docMk/>
            <pc:sldMk cId="657949590" sldId="302"/>
            <ac:spMk id="12" creationId="{1D177A5C-611D-EA70-2D95-98BD675F994C}"/>
          </ac:spMkLst>
        </pc:spChg>
        <pc:spChg chg="mod">
          <ac:chgData name="Muhammad Faris Zuhairi" userId="1806bbdb-9647-4cf7-a40c-5c5435e908bd" providerId="ADAL" clId="{79369EC9-AFE2-417C-BC4C-66251AE75224}" dt="2023-07-09T10:15:15.041" v="1501" actId="20577"/>
          <ac:spMkLst>
            <pc:docMk/>
            <pc:sldMk cId="657949590" sldId="302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3:06.153" v="1789" actId="478"/>
          <ac:spMkLst>
            <pc:docMk/>
            <pc:sldMk cId="657949590" sldId="302"/>
            <ac:spMk id="14" creationId="{1A47F95B-872C-6551-7659-DB6A18AF7A44}"/>
          </ac:spMkLst>
        </pc:spChg>
        <pc:spChg chg="del">
          <ac:chgData name="Muhammad Faris Zuhairi" userId="1806bbdb-9647-4cf7-a40c-5c5435e908bd" providerId="ADAL" clId="{79369EC9-AFE2-417C-BC4C-66251AE75224}" dt="2023-07-09T07:57:47.329" v="555" actId="478"/>
          <ac:spMkLst>
            <pc:docMk/>
            <pc:sldMk cId="657949590" sldId="302"/>
            <ac:spMk id="14" creationId="{722E1EA7-212D-176D-2BEE-A10CF4A2C0B9}"/>
          </ac:spMkLst>
        </pc:spChg>
        <pc:spChg chg="mod">
          <ac:chgData name="Muhammad Faris Zuhairi" userId="1806bbdb-9647-4cf7-a40c-5c5435e908bd" providerId="ADAL" clId="{79369EC9-AFE2-417C-BC4C-66251AE75224}" dt="2023-07-09T07:56:30.405" v="541" actId="20577"/>
          <ac:spMkLst>
            <pc:docMk/>
            <pc:sldMk cId="657949590" sldId="302"/>
            <ac:spMk id="16" creationId="{00000000-0000-0000-0000-000000000000}"/>
          </ac:spMkLst>
        </pc:spChg>
        <pc:spChg chg="mod">
          <ac:chgData name="Muhammad Faris Zuhairi" userId="1806bbdb-9647-4cf7-a40c-5c5435e908bd" providerId="ADAL" clId="{79369EC9-AFE2-417C-BC4C-66251AE75224}" dt="2023-07-09T07:57:57.857" v="557" actId="12"/>
          <ac:spMkLst>
            <pc:docMk/>
            <pc:sldMk cId="657949590" sldId="302"/>
            <ac:spMk id="21" creationId="{435E70DF-ACCF-0AAE-47CD-09F6CD570A9E}"/>
          </ac:spMkLst>
        </pc:spChg>
        <pc:picChg chg="del">
          <ac:chgData name="Muhammad Faris Zuhairi" userId="1806bbdb-9647-4cf7-a40c-5c5435e908bd" providerId="ADAL" clId="{79369EC9-AFE2-417C-BC4C-66251AE75224}" dt="2023-07-09T07:57:45.173" v="554" actId="478"/>
          <ac:picMkLst>
            <pc:docMk/>
            <pc:sldMk cId="657949590" sldId="302"/>
            <ac:picMk id="9" creationId="{095633E4-9509-C2C2-46E6-0CCC9F25DEC0}"/>
          </ac:picMkLst>
        </pc:picChg>
        <pc:picChg chg="del">
          <ac:chgData name="Muhammad Faris Zuhairi" userId="1806bbdb-9647-4cf7-a40c-5c5435e908bd" providerId="ADAL" clId="{79369EC9-AFE2-417C-BC4C-66251AE75224}" dt="2023-07-09T07:57:41.612" v="552" actId="478"/>
          <ac:picMkLst>
            <pc:docMk/>
            <pc:sldMk cId="657949590" sldId="302"/>
            <ac:picMk id="10" creationId="{889828F9-7C94-A5D7-D63B-7743BDB3563A}"/>
          </ac:picMkLst>
        </pc:picChg>
      </pc:sldChg>
      <pc:sldChg chg="add del">
        <pc:chgData name="Muhammad Faris Zuhairi" userId="1806bbdb-9647-4cf7-a40c-5c5435e908bd" providerId="ADAL" clId="{79369EC9-AFE2-417C-BC4C-66251AE75224}" dt="2023-07-09T09:43:58.111" v="1106" actId="47"/>
        <pc:sldMkLst>
          <pc:docMk/>
          <pc:sldMk cId="127650301" sldId="303"/>
        </pc:sldMkLst>
      </pc:sldChg>
      <pc:sldChg chg="addSp delSp modSp add mod">
        <pc:chgData name="Muhammad Faris Zuhairi" userId="1806bbdb-9647-4cf7-a40c-5c5435e908bd" providerId="ADAL" clId="{79369EC9-AFE2-417C-BC4C-66251AE75224}" dt="2023-07-10T03:21:11.348" v="1952" actId="20577"/>
        <pc:sldMkLst>
          <pc:docMk/>
          <pc:sldMk cId="1953142550" sldId="303"/>
        </pc:sldMkLst>
        <pc:spChg chg="add del mod">
          <ac:chgData name="Muhammad Faris Zuhairi" userId="1806bbdb-9647-4cf7-a40c-5c5435e908bd" providerId="ADAL" clId="{79369EC9-AFE2-417C-BC4C-66251AE75224}" dt="2023-07-09T17:31:48.272" v="1777" actId="478"/>
          <ac:spMkLst>
            <pc:docMk/>
            <pc:sldMk cId="1953142550" sldId="303"/>
            <ac:spMk id="6" creationId="{CB713E33-0B8F-220C-5AD3-D2EC6E64AFB8}"/>
          </ac:spMkLst>
        </pc:spChg>
        <pc:spChg chg="del mod">
          <ac:chgData name="Muhammad Faris Zuhairi" userId="1806bbdb-9647-4cf7-a40c-5c5435e908bd" providerId="ADAL" clId="{79369EC9-AFE2-417C-BC4C-66251AE75224}" dt="2023-07-09T10:11:35.609" v="1441" actId="478"/>
          <ac:spMkLst>
            <pc:docMk/>
            <pc:sldMk cId="1953142550" sldId="303"/>
            <ac:spMk id="6" creationId="{D64692A1-9FC2-674B-019D-06E81367C59F}"/>
          </ac:spMkLst>
        </pc:spChg>
        <pc:spChg chg="del">
          <ac:chgData name="Muhammad Faris Zuhairi" userId="1806bbdb-9647-4cf7-a40c-5c5435e908bd" providerId="ADAL" clId="{79369EC9-AFE2-417C-BC4C-66251AE75224}" dt="2023-07-09T10:11:31.459" v="1438" actId="478"/>
          <ac:spMkLst>
            <pc:docMk/>
            <pc:sldMk cId="1953142550" sldId="303"/>
            <ac:spMk id="7" creationId="{5F81EBA7-15E9-311C-A3AD-E7A4CCCC9962}"/>
          </ac:spMkLst>
        </pc:spChg>
        <pc:spChg chg="add del mod">
          <ac:chgData name="Muhammad Faris Zuhairi" userId="1806bbdb-9647-4cf7-a40c-5c5435e908bd" providerId="ADAL" clId="{79369EC9-AFE2-417C-BC4C-66251AE75224}" dt="2023-07-09T17:31:48.272" v="1777" actId="478"/>
          <ac:spMkLst>
            <pc:docMk/>
            <pc:sldMk cId="1953142550" sldId="303"/>
            <ac:spMk id="7" creationId="{BCB74C71-886D-97D5-4099-92B4EDEF3D86}"/>
          </ac:spMkLst>
        </pc:spChg>
        <pc:spChg chg="del">
          <ac:chgData name="Muhammad Faris Zuhairi" userId="1806bbdb-9647-4cf7-a40c-5c5435e908bd" providerId="ADAL" clId="{79369EC9-AFE2-417C-BC4C-66251AE75224}" dt="2023-07-09T10:11:36.965" v="1442" actId="478"/>
          <ac:spMkLst>
            <pc:docMk/>
            <pc:sldMk cId="1953142550" sldId="303"/>
            <ac:spMk id="8" creationId="{7DF21DE8-C9F6-37C9-E211-38738444A773}"/>
          </ac:spMkLst>
        </pc:spChg>
        <pc:spChg chg="add del mod">
          <ac:chgData name="Muhammad Faris Zuhairi" userId="1806bbdb-9647-4cf7-a40c-5c5435e908bd" providerId="ADAL" clId="{79369EC9-AFE2-417C-BC4C-66251AE75224}" dt="2023-07-09T17:31:48.272" v="1777" actId="478"/>
          <ac:spMkLst>
            <pc:docMk/>
            <pc:sldMk cId="1953142550" sldId="303"/>
            <ac:spMk id="8" creationId="{E908110F-E802-702B-F0B7-C06E6B1D1E72}"/>
          </ac:spMkLst>
        </pc:spChg>
        <pc:spChg chg="add del mod">
          <ac:chgData name="Muhammad Faris Zuhairi" userId="1806bbdb-9647-4cf7-a40c-5c5435e908bd" providerId="ADAL" clId="{79369EC9-AFE2-417C-BC4C-66251AE75224}" dt="2023-07-09T17:31:48.272" v="1777" actId="478"/>
          <ac:spMkLst>
            <pc:docMk/>
            <pc:sldMk cId="1953142550" sldId="303"/>
            <ac:spMk id="9" creationId="{84518820-05F2-5E32-2B38-3F47C070D709}"/>
          </ac:spMkLst>
        </pc:spChg>
        <pc:spChg chg="del">
          <ac:chgData name="Muhammad Faris Zuhairi" userId="1806bbdb-9647-4cf7-a40c-5c5435e908bd" providerId="ADAL" clId="{79369EC9-AFE2-417C-BC4C-66251AE75224}" dt="2023-07-09T10:11:37.672" v="1443" actId="478"/>
          <ac:spMkLst>
            <pc:docMk/>
            <pc:sldMk cId="1953142550" sldId="303"/>
            <ac:spMk id="9" creationId="{9FAD31A2-2484-0B5B-193D-55F96A90BA0A}"/>
          </ac:spMkLst>
        </pc:spChg>
        <pc:spChg chg="add mod">
          <ac:chgData name="Muhammad Faris Zuhairi" userId="1806bbdb-9647-4cf7-a40c-5c5435e908bd" providerId="ADAL" clId="{79369EC9-AFE2-417C-BC4C-66251AE75224}" dt="2023-07-09T17:31:49.118" v="1778"/>
          <ac:spMkLst>
            <pc:docMk/>
            <pc:sldMk cId="1953142550" sldId="303"/>
            <ac:spMk id="10" creationId="{B3CE635D-D530-B15A-F8DC-8BFB1133F15D}"/>
          </ac:spMkLst>
        </pc:spChg>
        <pc:spChg chg="add mod">
          <ac:chgData name="Muhammad Faris Zuhairi" userId="1806bbdb-9647-4cf7-a40c-5c5435e908bd" providerId="ADAL" clId="{79369EC9-AFE2-417C-BC4C-66251AE75224}" dt="2023-07-09T09:55:19.596" v="1361" actId="1076"/>
          <ac:spMkLst>
            <pc:docMk/>
            <pc:sldMk cId="1953142550" sldId="303"/>
            <ac:spMk id="11" creationId="{2897351F-D410-27F1-19F8-9F36F33FBB88}"/>
          </ac:spMkLst>
        </pc:spChg>
        <pc:spChg chg="add mod">
          <ac:chgData name="Muhammad Faris Zuhairi" userId="1806bbdb-9647-4cf7-a40c-5c5435e908bd" providerId="ADAL" clId="{79369EC9-AFE2-417C-BC4C-66251AE75224}" dt="2023-07-09T09:55:23.436" v="1362" actId="1076"/>
          <ac:spMkLst>
            <pc:docMk/>
            <pc:sldMk cId="1953142550" sldId="303"/>
            <ac:spMk id="12" creationId="{B303E211-0A5D-1371-9B1E-56D52351968D}"/>
          </ac:spMkLst>
        </pc:spChg>
        <pc:spChg chg="mod">
          <ac:chgData name="Muhammad Faris Zuhairi" userId="1806bbdb-9647-4cf7-a40c-5c5435e908bd" providerId="ADAL" clId="{79369EC9-AFE2-417C-BC4C-66251AE75224}" dt="2023-07-09T10:14:28.123" v="1483" actId="20577"/>
          <ac:spMkLst>
            <pc:docMk/>
            <pc:sldMk cId="1953142550" sldId="303"/>
            <ac:spMk id="13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1:49.118" v="1778"/>
          <ac:spMkLst>
            <pc:docMk/>
            <pc:sldMk cId="1953142550" sldId="303"/>
            <ac:spMk id="15" creationId="{0232EF66-929F-66DD-D5C5-FFDAABB95A4A}"/>
          </ac:spMkLst>
        </pc:spChg>
        <pc:spChg chg="add del mod">
          <ac:chgData name="Muhammad Faris Zuhairi" userId="1806bbdb-9647-4cf7-a40c-5c5435e908bd" providerId="ADAL" clId="{79369EC9-AFE2-417C-BC4C-66251AE75224}" dt="2023-07-09T15:54:06.038" v="1724" actId="478"/>
          <ac:spMkLst>
            <pc:docMk/>
            <pc:sldMk cId="1953142550" sldId="303"/>
            <ac:spMk id="15" creationId="{20B6130C-D3E9-172E-5C62-102A1A58AAA7}"/>
          </ac:spMkLst>
        </pc:spChg>
        <pc:spChg chg="mod">
          <ac:chgData name="Muhammad Faris Zuhairi" userId="1806bbdb-9647-4cf7-a40c-5c5435e908bd" providerId="ADAL" clId="{79369EC9-AFE2-417C-BC4C-66251AE75224}" dt="2023-07-09T09:48:30.053" v="1155" actId="1076"/>
          <ac:spMkLst>
            <pc:docMk/>
            <pc:sldMk cId="1953142550" sldId="303"/>
            <ac:spMk id="16" creationId="{00000000-0000-0000-0000-000000000000}"/>
          </ac:spMkLst>
        </pc:spChg>
        <pc:spChg chg="add mod">
          <ac:chgData name="Muhammad Faris Zuhairi" userId="1806bbdb-9647-4cf7-a40c-5c5435e908bd" providerId="ADAL" clId="{79369EC9-AFE2-417C-BC4C-66251AE75224}" dt="2023-07-09T17:31:49.118" v="1778"/>
          <ac:spMkLst>
            <pc:docMk/>
            <pc:sldMk cId="1953142550" sldId="303"/>
            <ac:spMk id="18" creationId="{7AD11F17-FF69-29F4-4A83-23DDEF1525AC}"/>
          </ac:spMkLst>
        </pc:spChg>
        <pc:spChg chg="add del mod">
          <ac:chgData name="Muhammad Faris Zuhairi" userId="1806bbdb-9647-4cf7-a40c-5c5435e908bd" providerId="ADAL" clId="{79369EC9-AFE2-417C-BC4C-66251AE75224}" dt="2023-07-09T15:54:06.038" v="1724" actId="478"/>
          <ac:spMkLst>
            <pc:docMk/>
            <pc:sldMk cId="1953142550" sldId="303"/>
            <ac:spMk id="19" creationId="{9DCDE7C5-4F74-F0DD-0A7D-4A1EE04BBC04}"/>
          </ac:spMkLst>
        </pc:spChg>
        <pc:spChg chg="add mod">
          <ac:chgData name="Muhammad Faris Zuhairi" userId="1806bbdb-9647-4cf7-a40c-5c5435e908bd" providerId="ADAL" clId="{79369EC9-AFE2-417C-BC4C-66251AE75224}" dt="2023-07-09T17:31:49.118" v="1778"/>
          <ac:spMkLst>
            <pc:docMk/>
            <pc:sldMk cId="1953142550" sldId="303"/>
            <ac:spMk id="19" creationId="{B8DBE2BA-4E5F-185A-9F66-688F8CE77DD6}"/>
          </ac:spMkLst>
        </pc:spChg>
        <pc:spChg chg="del">
          <ac:chgData name="Muhammad Faris Zuhairi" userId="1806bbdb-9647-4cf7-a40c-5c5435e908bd" providerId="ADAL" clId="{79369EC9-AFE2-417C-BC4C-66251AE75224}" dt="2023-07-09T09:48:34.512" v="1156" actId="478"/>
          <ac:spMkLst>
            <pc:docMk/>
            <pc:sldMk cId="1953142550" sldId="303"/>
            <ac:spMk id="20" creationId="{B9F820F4-683C-10E2-3B21-D4FE1EC38D9C}"/>
          </ac:spMkLst>
        </pc:spChg>
        <pc:spChg chg="mod">
          <ac:chgData name="Muhammad Faris Zuhairi" userId="1806bbdb-9647-4cf7-a40c-5c5435e908bd" providerId="ADAL" clId="{79369EC9-AFE2-417C-BC4C-66251AE75224}" dt="2023-07-09T09:54:43.139" v="1354" actId="1076"/>
          <ac:spMkLst>
            <pc:docMk/>
            <pc:sldMk cId="1953142550" sldId="303"/>
            <ac:spMk id="21" creationId="{435E70DF-ACCF-0AAE-47CD-09F6CD570A9E}"/>
          </ac:spMkLst>
        </pc:spChg>
        <pc:spChg chg="add del mod">
          <ac:chgData name="Muhammad Faris Zuhairi" userId="1806bbdb-9647-4cf7-a40c-5c5435e908bd" providerId="ADAL" clId="{79369EC9-AFE2-417C-BC4C-66251AE75224}" dt="2023-07-09T15:54:06.038" v="1724" actId="478"/>
          <ac:spMkLst>
            <pc:docMk/>
            <pc:sldMk cId="1953142550" sldId="303"/>
            <ac:spMk id="22" creationId="{D58D07E6-15C2-6883-1064-F74A0881D019}"/>
          </ac:spMkLst>
        </pc:spChg>
        <pc:spChg chg="add del mod">
          <ac:chgData name="Muhammad Faris Zuhairi" userId="1806bbdb-9647-4cf7-a40c-5c5435e908bd" providerId="ADAL" clId="{79369EC9-AFE2-417C-BC4C-66251AE75224}" dt="2023-07-09T15:54:06.038" v="1724" actId="478"/>
          <ac:spMkLst>
            <pc:docMk/>
            <pc:sldMk cId="1953142550" sldId="303"/>
            <ac:spMk id="23" creationId="{F268BC56-7248-72FC-92A0-C7956A5F875E}"/>
          </ac:spMkLst>
        </pc:spChg>
        <pc:spChg chg="del">
          <ac:chgData name="Muhammad Faris Zuhairi" userId="1806bbdb-9647-4cf7-a40c-5c5435e908bd" providerId="ADAL" clId="{79369EC9-AFE2-417C-BC4C-66251AE75224}" dt="2023-07-09T09:48:41.971" v="1157" actId="478"/>
          <ac:spMkLst>
            <pc:docMk/>
            <pc:sldMk cId="1953142550" sldId="303"/>
            <ac:spMk id="26" creationId="{1258D25E-6BF9-AED6-A220-A06A70190ED0}"/>
          </ac:spMkLst>
        </pc:spChg>
        <pc:spChg chg="mod">
          <ac:chgData name="Muhammad Faris Zuhairi" userId="1806bbdb-9647-4cf7-a40c-5c5435e908bd" providerId="ADAL" clId="{79369EC9-AFE2-417C-BC4C-66251AE75224}" dt="2023-07-10T03:21:11.348" v="1952" actId="20577"/>
          <ac:spMkLst>
            <pc:docMk/>
            <pc:sldMk cId="1953142550" sldId="303"/>
            <ac:spMk id="27" creationId="{F642B1A4-362B-5AD4-8B04-3035FFD96845}"/>
          </ac:spMkLst>
        </pc:spChg>
        <pc:grpChg chg="add del">
          <ac:chgData name="Muhammad Faris Zuhairi" userId="1806bbdb-9647-4cf7-a40c-5c5435e908bd" providerId="ADAL" clId="{79369EC9-AFE2-417C-BC4C-66251AE75224}" dt="2023-07-09T10:11:33.432" v="1440" actId="478"/>
          <ac:grpSpMkLst>
            <pc:docMk/>
            <pc:sldMk cId="1953142550" sldId="303"/>
            <ac:grpSpMk id="2" creationId="{00000000-0000-0000-0000-000000000000}"/>
          </ac:grpSpMkLst>
        </pc:grpChg>
        <pc:picChg chg="add mod">
          <ac:chgData name="Muhammad Faris Zuhairi" userId="1806bbdb-9647-4cf7-a40c-5c5435e908bd" providerId="ADAL" clId="{79369EC9-AFE2-417C-BC4C-66251AE75224}" dt="2023-07-09T09:55:26.509" v="1363" actId="1076"/>
          <ac:picMkLst>
            <pc:docMk/>
            <pc:sldMk cId="1953142550" sldId="303"/>
            <ac:picMk id="14" creationId="{1618F0FC-04A8-4034-4306-29CF0538A4B7}"/>
          </ac:picMkLst>
        </pc:picChg>
        <pc:picChg chg="del">
          <ac:chgData name="Muhammad Faris Zuhairi" userId="1806bbdb-9647-4cf7-a40c-5c5435e908bd" providerId="ADAL" clId="{79369EC9-AFE2-417C-BC4C-66251AE75224}" dt="2023-07-09T09:51:58.207" v="1254" actId="478"/>
          <ac:picMkLst>
            <pc:docMk/>
            <pc:sldMk cId="1953142550" sldId="303"/>
            <ac:picMk id="18" creationId="{BD6248F3-94D2-AB06-EB54-A27F2D03D77A}"/>
          </ac:picMkLst>
        </pc:picChg>
      </pc:sldChg>
      <pc:sldChg chg="addSp delSp modSp add mod">
        <pc:chgData name="Muhammad Faris Zuhairi" userId="1806bbdb-9647-4cf7-a40c-5c5435e908bd" providerId="ADAL" clId="{79369EC9-AFE2-417C-BC4C-66251AE75224}" dt="2023-07-09T17:32:32.604" v="1786"/>
        <pc:sldMkLst>
          <pc:docMk/>
          <pc:sldMk cId="1999203596" sldId="304"/>
        </pc:sldMkLst>
        <pc:spChg chg="add del mod">
          <ac:chgData name="Muhammad Faris Zuhairi" userId="1806bbdb-9647-4cf7-a40c-5c5435e908bd" providerId="ADAL" clId="{79369EC9-AFE2-417C-BC4C-66251AE75224}" dt="2023-07-09T15:54:36.401" v="1732" actId="478"/>
          <ac:spMkLst>
            <pc:docMk/>
            <pc:sldMk cId="1999203596" sldId="304"/>
            <ac:spMk id="7" creationId="{298D4063-248D-0BD9-8AE0-6FD6CF0A13CD}"/>
          </ac:spMkLst>
        </pc:spChg>
        <pc:spChg chg="add mod">
          <ac:chgData name="Muhammad Faris Zuhairi" userId="1806bbdb-9647-4cf7-a40c-5c5435e908bd" providerId="ADAL" clId="{79369EC9-AFE2-417C-BC4C-66251AE75224}" dt="2023-07-09T17:32:32.604" v="1786"/>
          <ac:spMkLst>
            <pc:docMk/>
            <pc:sldMk cId="1999203596" sldId="304"/>
            <ac:spMk id="7" creationId="{CDA0CA04-E3C6-9C7C-3A27-BD5C580DD3C3}"/>
          </ac:spMkLst>
        </pc:spChg>
        <pc:spChg chg="add del mod">
          <ac:chgData name="Muhammad Faris Zuhairi" userId="1806bbdb-9647-4cf7-a40c-5c5435e908bd" providerId="ADAL" clId="{79369EC9-AFE2-417C-BC4C-66251AE75224}" dt="2023-07-09T15:54:36.401" v="1732" actId="478"/>
          <ac:spMkLst>
            <pc:docMk/>
            <pc:sldMk cId="1999203596" sldId="304"/>
            <ac:spMk id="8" creationId="{4D361383-B66C-6B59-B8B1-4EE61A50735B}"/>
          </ac:spMkLst>
        </pc:spChg>
        <pc:spChg chg="add mod">
          <ac:chgData name="Muhammad Faris Zuhairi" userId="1806bbdb-9647-4cf7-a40c-5c5435e908bd" providerId="ADAL" clId="{79369EC9-AFE2-417C-BC4C-66251AE75224}" dt="2023-07-09T17:32:32.604" v="1786"/>
          <ac:spMkLst>
            <pc:docMk/>
            <pc:sldMk cId="1999203596" sldId="304"/>
            <ac:spMk id="8" creationId="{83E85409-E5C7-BF11-E79E-C72FF8C2B2C8}"/>
          </ac:spMkLst>
        </pc:spChg>
        <pc:spChg chg="add mod">
          <ac:chgData name="Muhammad Faris Zuhairi" userId="1806bbdb-9647-4cf7-a40c-5c5435e908bd" providerId="ADAL" clId="{79369EC9-AFE2-417C-BC4C-66251AE75224}" dt="2023-07-09T17:32:32.604" v="1786"/>
          <ac:spMkLst>
            <pc:docMk/>
            <pc:sldMk cId="1999203596" sldId="304"/>
            <ac:spMk id="9" creationId="{95ABA79E-181E-EBAF-094B-F7C12DB53520}"/>
          </ac:spMkLst>
        </pc:spChg>
        <pc:spChg chg="add del mod">
          <ac:chgData name="Muhammad Faris Zuhairi" userId="1806bbdb-9647-4cf7-a40c-5c5435e908bd" providerId="ADAL" clId="{79369EC9-AFE2-417C-BC4C-66251AE75224}" dt="2023-07-09T15:54:36.401" v="1732" actId="478"/>
          <ac:spMkLst>
            <pc:docMk/>
            <pc:sldMk cId="1999203596" sldId="304"/>
            <ac:spMk id="9" creationId="{B95E2486-DD45-7E6E-4123-59305A0B8138}"/>
          </ac:spMkLst>
        </pc:spChg>
        <pc:spChg chg="add del mod">
          <ac:chgData name="Muhammad Faris Zuhairi" userId="1806bbdb-9647-4cf7-a40c-5c5435e908bd" providerId="ADAL" clId="{79369EC9-AFE2-417C-BC4C-66251AE75224}" dt="2023-07-09T15:54:36.401" v="1732" actId="478"/>
          <ac:spMkLst>
            <pc:docMk/>
            <pc:sldMk cId="1999203596" sldId="304"/>
            <ac:spMk id="10" creationId="{185F80AC-410C-9924-3474-278E4C951CC1}"/>
          </ac:spMkLst>
        </pc:spChg>
        <pc:spChg chg="add mod">
          <ac:chgData name="Muhammad Faris Zuhairi" userId="1806bbdb-9647-4cf7-a40c-5c5435e908bd" providerId="ADAL" clId="{79369EC9-AFE2-417C-BC4C-66251AE75224}" dt="2023-07-09T17:32:32.604" v="1786"/>
          <ac:spMkLst>
            <pc:docMk/>
            <pc:sldMk cId="1999203596" sldId="304"/>
            <ac:spMk id="10" creationId="{7F4A2CAD-527A-F1C5-CC5D-5B80E69F085E}"/>
          </ac:spMkLst>
        </pc:spChg>
        <pc:spChg chg="add del mod">
          <ac:chgData name="Muhammad Faris Zuhairi" userId="1806bbdb-9647-4cf7-a40c-5c5435e908bd" providerId="ADAL" clId="{79369EC9-AFE2-417C-BC4C-66251AE75224}" dt="2023-07-09T17:32:31.810" v="1785" actId="478"/>
          <ac:spMkLst>
            <pc:docMk/>
            <pc:sldMk cId="1999203596" sldId="304"/>
            <ac:spMk id="11" creationId="{49FB9DD2-6810-2C82-019D-8D4D7FA5A646}"/>
          </ac:spMkLst>
        </pc:spChg>
        <pc:spChg chg="del">
          <ac:chgData name="Muhammad Faris Zuhairi" userId="1806bbdb-9647-4cf7-a40c-5c5435e908bd" providerId="ADAL" clId="{79369EC9-AFE2-417C-BC4C-66251AE75224}" dt="2023-07-09T10:12:17.271" v="1455" actId="478"/>
          <ac:spMkLst>
            <pc:docMk/>
            <pc:sldMk cId="1999203596" sldId="304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31.810" v="1785" actId="478"/>
          <ac:spMkLst>
            <pc:docMk/>
            <pc:sldMk cId="1999203596" sldId="304"/>
            <ac:spMk id="12" creationId="{41C13867-6316-5132-F640-4E0AB9B6F260}"/>
          </ac:spMkLst>
        </pc:spChg>
        <pc:spChg chg="mod">
          <ac:chgData name="Muhammad Faris Zuhairi" userId="1806bbdb-9647-4cf7-a40c-5c5435e908bd" providerId="ADAL" clId="{79369EC9-AFE2-417C-BC4C-66251AE75224}" dt="2023-07-09T10:14:56.222" v="1493" actId="20577"/>
          <ac:spMkLst>
            <pc:docMk/>
            <pc:sldMk cId="1999203596" sldId="304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7:32:31.810" v="1785" actId="478"/>
          <ac:spMkLst>
            <pc:docMk/>
            <pc:sldMk cId="1999203596" sldId="304"/>
            <ac:spMk id="14" creationId="{23F0C139-29A6-286F-41F1-33EE67F2A29A}"/>
          </ac:spMkLst>
        </pc:spChg>
        <pc:spChg chg="del">
          <ac:chgData name="Muhammad Faris Zuhairi" userId="1806bbdb-9647-4cf7-a40c-5c5435e908bd" providerId="ADAL" clId="{79369EC9-AFE2-417C-BC4C-66251AE75224}" dt="2023-07-09T09:56:30.611" v="1373" actId="478"/>
          <ac:spMkLst>
            <pc:docMk/>
            <pc:sldMk cId="1999203596" sldId="304"/>
            <ac:spMk id="14" creationId="{722E1EA7-212D-176D-2BEE-A10CF4A2C0B9}"/>
          </ac:spMkLst>
        </pc:spChg>
        <pc:spChg chg="add del mod">
          <ac:chgData name="Muhammad Faris Zuhairi" userId="1806bbdb-9647-4cf7-a40c-5c5435e908bd" providerId="ADAL" clId="{79369EC9-AFE2-417C-BC4C-66251AE75224}" dt="2023-07-09T17:32:31.810" v="1785" actId="478"/>
          <ac:spMkLst>
            <pc:docMk/>
            <pc:sldMk cId="1999203596" sldId="304"/>
            <ac:spMk id="15" creationId="{5116DECB-572F-5FCD-2ECA-5D847A9C7A49}"/>
          </ac:spMkLst>
        </pc:spChg>
        <pc:spChg chg="mod">
          <ac:chgData name="Muhammad Faris Zuhairi" userId="1806bbdb-9647-4cf7-a40c-5c5435e908bd" providerId="ADAL" clId="{79369EC9-AFE2-417C-BC4C-66251AE75224}" dt="2023-07-09T09:57:01.795" v="1389" actId="1076"/>
          <ac:spMkLst>
            <pc:docMk/>
            <pc:sldMk cId="1999203596" sldId="304"/>
            <ac:spMk id="16" creationId="{00000000-0000-0000-0000-000000000000}"/>
          </ac:spMkLst>
        </pc:spChg>
        <pc:spChg chg="del mod">
          <ac:chgData name="Muhammad Faris Zuhairi" userId="1806bbdb-9647-4cf7-a40c-5c5435e908bd" providerId="ADAL" clId="{79369EC9-AFE2-417C-BC4C-66251AE75224}" dt="2023-07-09T09:56:33.646" v="1375" actId="478"/>
          <ac:spMkLst>
            <pc:docMk/>
            <pc:sldMk cId="1999203596" sldId="304"/>
            <ac:spMk id="21" creationId="{435E70DF-ACCF-0AAE-47CD-09F6CD570A9E}"/>
          </ac:spMkLst>
        </pc:spChg>
        <pc:picChg chg="add mod">
          <ac:chgData name="Muhammad Faris Zuhairi" userId="1806bbdb-9647-4cf7-a40c-5c5435e908bd" providerId="ADAL" clId="{79369EC9-AFE2-417C-BC4C-66251AE75224}" dt="2023-07-09T10:13:33.221" v="1475" actId="1076"/>
          <ac:picMkLst>
            <pc:docMk/>
            <pc:sldMk cId="1999203596" sldId="304"/>
            <ac:picMk id="6" creationId="{C64F8507-687B-BD3B-1986-9DDA747F31EE}"/>
          </ac:picMkLst>
        </pc:picChg>
        <pc:picChg chg="del">
          <ac:chgData name="Muhammad Faris Zuhairi" userId="1806bbdb-9647-4cf7-a40c-5c5435e908bd" providerId="ADAL" clId="{79369EC9-AFE2-417C-BC4C-66251AE75224}" dt="2023-07-09T09:56:27.902" v="1371" actId="478"/>
          <ac:picMkLst>
            <pc:docMk/>
            <pc:sldMk cId="1999203596" sldId="304"/>
            <ac:picMk id="19" creationId="{DC72B8EB-532C-C81A-AE09-EB6E220CF5AD}"/>
          </ac:picMkLst>
        </pc:picChg>
        <pc:picChg chg="del">
          <ac:chgData name="Muhammad Faris Zuhairi" userId="1806bbdb-9647-4cf7-a40c-5c5435e908bd" providerId="ADAL" clId="{79369EC9-AFE2-417C-BC4C-66251AE75224}" dt="2023-07-09T09:56:28.441" v="1372" actId="478"/>
          <ac:picMkLst>
            <pc:docMk/>
            <pc:sldMk cId="1999203596" sldId="304"/>
            <ac:picMk id="22" creationId="{810F8995-F340-B767-A739-F070134B0982}"/>
          </ac:picMkLst>
        </pc:picChg>
      </pc:sldChg>
      <pc:sldChg chg="addSp delSp modSp add mod">
        <pc:chgData name="Muhammad Faris Zuhairi" userId="1806bbdb-9647-4cf7-a40c-5c5435e908bd" providerId="ADAL" clId="{79369EC9-AFE2-417C-BC4C-66251AE75224}" dt="2023-07-09T17:33:12.999" v="1792"/>
        <pc:sldMkLst>
          <pc:docMk/>
          <pc:sldMk cId="3813574188" sldId="305"/>
        </pc:sldMkLst>
        <pc:spChg chg="add del mod">
          <ac:chgData name="Muhammad Faris Zuhairi" userId="1806bbdb-9647-4cf7-a40c-5c5435e908bd" providerId="ADAL" clId="{79369EC9-AFE2-417C-BC4C-66251AE75224}" dt="2023-07-09T15:54:56.739" v="1738" actId="478"/>
          <ac:spMkLst>
            <pc:docMk/>
            <pc:sldMk cId="3813574188" sldId="305"/>
            <ac:spMk id="8" creationId="{8BDD711D-1C3A-1244-25D6-BD6407711365}"/>
          </ac:spMkLst>
        </pc:spChg>
        <pc:spChg chg="add mod">
          <ac:chgData name="Muhammad Faris Zuhairi" userId="1806bbdb-9647-4cf7-a40c-5c5435e908bd" providerId="ADAL" clId="{79369EC9-AFE2-417C-BC4C-66251AE75224}" dt="2023-07-09T17:33:12.999" v="1792"/>
          <ac:spMkLst>
            <pc:docMk/>
            <pc:sldMk cId="3813574188" sldId="305"/>
            <ac:spMk id="8" creationId="{CE8E1BB9-9D45-4774-3AA7-BD2E0C11ED3F}"/>
          </ac:spMkLst>
        </pc:spChg>
        <pc:spChg chg="add del mod">
          <ac:chgData name="Muhammad Faris Zuhairi" userId="1806bbdb-9647-4cf7-a40c-5c5435e908bd" providerId="ADAL" clId="{79369EC9-AFE2-417C-BC4C-66251AE75224}" dt="2023-07-09T15:54:56.739" v="1738" actId="478"/>
          <ac:spMkLst>
            <pc:docMk/>
            <pc:sldMk cId="3813574188" sldId="305"/>
            <ac:spMk id="9" creationId="{E67189D6-6397-94F9-100B-2D0F97FF4FBD}"/>
          </ac:spMkLst>
        </pc:spChg>
        <pc:spChg chg="add mod">
          <ac:chgData name="Muhammad Faris Zuhairi" userId="1806bbdb-9647-4cf7-a40c-5c5435e908bd" providerId="ADAL" clId="{79369EC9-AFE2-417C-BC4C-66251AE75224}" dt="2023-07-09T17:33:12.999" v="1792"/>
          <ac:spMkLst>
            <pc:docMk/>
            <pc:sldMk cId="3813574188" sldId="305"/>
            <ac:spMk id="9" creationId="{FEC1A7C1-A325-DAE8-FB42-6801AB89066D}"/>
          </ac:spMkLst>
        </pc:spChg>
        <pc:spChg chg="add mod">
          <ac:chgData name="Muhammad Faris Zuhairi" userId="1806bbdb-9647-4cf7-a40c-5c5435e908bd" providerId="ADAL" clId="{79369EC9-AFE2-417C-BC4C-66251AE75224}" dt="2023-07-09T17:33:12.999" v="1792"/>
          <ac:spMkLst>
            <pc:docMk/>
            <pc:sldMk cId="3813574188" sldId="305"/>
            <ac:spMk id="10" creationId="{40444613-C7F9-3F3B-3AD7-FB17BEB2477D}"/>
          </ac:spMkLst>
        </pc:spChg>
        <pc:spChg chg="add del mod">
          <ac:chgData name="Muhammad Faris Zuhairi" userId="1806bbdb-9647-4cf7-a40c-5c5435e908bd" providerId="ADAL" clId="{79369EC9-AFE2-417C-BC4C-66251AE75224}" dt="2023-07-09T15:54:56.739" v="1738" actId="478"/>
          <ac:spMkLst>
            <pc:docMk/>
            <pc:sldMk cId="3813574188" sldId="305"/>
            <ac:spMk id="10" creationId="{F9D72C0D-D5A6-6CF6-E6EA-1F148E0CB2C3}"/>
          </ac:spMkLst>
        </pc:spChg>
        <pc:spChg chg="add mod">
          <ac:chgData name="Muhammad Faris Zuhairi" userId="1806bbdb-9647-4cf7-a40c-5c5435e908bd" providerId="ADAL" clId="{79369EC9-AFE2-417C-BC4C-66251AE75224}" dt="2023-07-09T17:33:12.999" v="1792"/>
          <ac:spMkLst>
            <pc:docMk/>
            <pc:sldMk cId="3813574188" sldId="305"/>
            <ac:spMk id="11" creationId="{9D4AD45F-2CDE-4737-68B8-2A257D6CA5B2}"/>
          </ac:spMkLst>
        </pc:spChg>
        <pc:spChg chg="add del mod">
          <ac:chgData name="Muhammad Faris Zuhairi" userId="1806bbdb-9647-4cf7-a40c-5c5435e908bd" providerId="ADAL" clId="{79369EC9-AFE2-417C-BC4C-66251AE75224}" dt="2023-07-09T15:54:56.739" v="1738" actId="478"/>
          <ac:spMkLst>
            <pc:docMk/>
            <pc:sldMk cId="3813574188" sldId="305"/>
            <ac:spMk id="11" creationId="{E0F38CEC-2CD3-1214-EAD4-F21FD4E2678B}"/>
          </ac:spMkLst>
        </pc:spChg>
        <pc:spChg chg="del">
          <ac:chgData name="Muhammad Faris Zuhairi" userId="1806bbdb-9647-4cf7-a40c-5c5435e908bd" providerId="ADAL" clId="{79369EC9-AFE2-417C-BC4C-66251AE75224}" dt="2023-07-09T10:12:36.161" v="1461" actId="478"/>
          <ac:spMkLst>
            <pc:docMk/>
            <pc:sldMk cId="3813574188" sldId="305"/>
            <ac:spMk id="12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6:00.137" v="1740" actId="478"/>
          <ac:spMkLst>
            <pc:docMk/>
            <pc:sldMk cId="3813574188" sldId="305"/>
            <ac:spMk id="12" creationId="{4795F155-F8CD-50BD-76B5-AB680EA484C5}"/>
          </ac:spMkLst>
        </pc:spChg>
        <pc:spChg chg="mod">
          <ac:chgData name="Muhammad Faris Zuhairi" userId="1806bbdb-9647-4cf7-a40c-5c5435e908bd" providerId="ADAL" clId="{79369EC9-AFE2-417C-BC4C-66251AE75224}" dt="2023-07-09T10:15:23.316" v="1503" actId="20577"/>
          <ac:spMkLst>
            <pc:docMk/>
            <pc:sldMk cId="3813574188" sldId="305"/>
            <ac:spMk id="13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6:00.137" v="1740" actId="478"/>
          <ac:spMkLst>
            <pc:docMk/>
            <pc:sldMk cId="3813574188" sldId="305"/>
            <ac:spMk id="14" creationId="{848E9E52-7301-4FAB-E0C7-97A89568A9EB}"/>
          </ac:spMkLst>
        </pc:spChg>
        <pc:spChg chg="add del mod">
          <ac:chgData name="Muhammad Faris Zuhairi" userId="1806bbdb-9647-4cf7-a40c-5c5435e908bd" providerId="ADAL" clId="{79369EC9-AFE2-417C-BC4C-66251AE75224}" dt="2023-07-09T15:56:00.137" v="1740" actId="478"/>
          <ac:spMkLst>
            <pc:docMk/>
            <pc:sldMk cId="3813574188" sldId="305"/>
            <ac:spMk id="15" creationId="{403B7EB1-263B-D78C-9CA8-FCC7058E2225}"/>
          </ac:spMkLst>
        </pc:spChg>
        <pc:spChg chg="mod">
          <ac:chgData name="Muhammad Faris Zuhairi" userId="1806bbdb-9647-4cf7-a40c-5c5435e908bd" providerId="ADAL" clId="{79369EC9-AFE2-417C-BC4C-66251AE75224}" dt="2023-07-09T14:31:19.585" v="1612" actId="1076"/>
          <ac:spMkLst>
            <pc:docMk/>
            <pc:sldMk cId="3813574188" sldId="305"/>
            <ac:spMk id="16" creationId="{00000000-0000-0000-0000-000000000000}"/>
          </ac:spMkLst>
        </pc:spChg>
        <pc:spChg chg="add del mod">
          <ac:chgData name="Muhammad Faris Zuhairi" userId="1806bbdb-9647-4cf7-a40c-5c5435e908bd" providerId="ADAL" clId="{79369EC9-AFE2-417C-BC4C-66251AE75224}" dt="2023-07-09T15:56:00.137" v="1740" actId="478"/>
          <ac:spMkLst>
            <pc:docMk/>
            <pc:sldMk cId="3813574188" sldId="305"/>
            <ac:spMk id="18" creationId="{65948052-AED1-81B5-0BA6-E1887C6C4E54}"/>
          </ac:spMkLst>
        </pc:spChg>
        <pc:spChg chg="add del mod">
          <ac:chgData name="Muhammad Faris Zuhairi" userId="1806bbdb-9647-4cf7-a40c-5c5435e908bd" providerId="ADAL" clId="{79369EC9-AFE2-417C-BC4C-66251AE75224}" dt="2023-07-09T17:33:12.621" v="1791" actId="478"/>
          <ac:spMkLst>
            <pc:docMk/>
            <pc:sldMk cId="3813574188" sldId="305"/>
            <ac:spMk id="19" creationId="{54D9460C-E12B-0AF3-D8AB-130710807ABB}"/>
          </ac:spMkLst>
        </pc:spChg>
        <pc:spChg chg="add del mod">
          <ac:chgData name="Muhammad Faris Zuhairi" userId="1806bbdb-9647-4cf7-a40c-5c5435e908bd" providerId="ADAL" clId="{79369EC9-AFE2-417C-BC4C-66251AE75224}" dt="2023-07-09T17:33:12.621" v="1791" actId="478"/>
          <ac:spMkLst>
            <pc:docMk/>
            <pc:sldMk cId="3813574188" sldId="305"/>
            <ac:spMk id="20" creationId="{EF3501C4-484F-0442-E127-1DE79F4075E0}"/>
          </ac:spMkLst>
        </pc:spChg>
        <pc:spChg chg="del">
          <ac:chgData name="Muhammad Faris Zuhairi" userId="1806bbdb-9647-4cf7-a40c-5c5435e908bd" providerId="ADAL" clId="{79369EC9-AFE2-417C-BC4C-66251AE75224}" dt="2023-07-09T09:58:09.461" v="1425" actId="478"/>
          <ac:spMkLst>
            <pc:docMk/>
            <pc:sldMk cId="3813574188" sldId="305"/>
            <ac:spMk id="21" creationId="{435E70DF-ACCF-0AAE-47CD-09F6CD570A9E}"/>
          </ac:spMkLst>
        </pc:spChg>
        <pc:spChg chg="add del mod">
          <ac:chgData name="Muhammad Faris Zuhairi" userId="1806bbdb-9647-4cf7-a40c-5c5435e908bd" providerId="ADAL" clId="{79369EC9-AFE2-417C-BC4C-66251AE75224}" dt="2023-07-09T17:33:12.621" v="1791" actId="478"/>
          <ac:spMkLst>
            <pc:docMk/>
            <pc:sldMk cId="3813574188" sldId="305"/>
            <ac:spMk id="21" creationId="{E05F6FED-3726-D57F-5F85-C0329035A2E0}"/>
          </ac:spMkLst>
        </pc:spChg>
        <pc:spChg chg="add del mod">
          <ac:chgData name="Muhammad Faris Zuhairi" userId="1806bbdb-9647-4cf7-a40c-5c5435e908bd" providerId="ADAL" clId="{79369EC9-AFE2-417C-BC4C-66251AE75224}" dt="2023-07-09T17:33:12.621" v="1791" actId="478"/>
          <ac:spMkLst>
            <pc:docMk/>
            <pc:sldMk cId="3813574188" sldId="305"/>
            <ac:spMk id="22" creationId="{5FCAE3F7-BA9E-383B-5B2C-534D9F23FE31}"/>
          </ac:spMkLst>
        </pc:spChg>
        <pc:picChg chg="add mod">
          <ac:chgData name="Muhammad Faris Zuhairi" userId="1806bbdb-9647-4cf7-a40c-5c5435e908bd" providerId="ADAL" clId="{79369EC9-AFE2-417C-BC4C-66251AE75224}" dt="2023-07-09T14:31:36.578" v="1617" actId="1076"/>
          <ac:picMkLst>
            <pc:docMk/>
            <pc:sldMk cId="3813574188" sldId="305"/>
            <ac:picMk id="6" creationId="{537EA4F0-B604-4C7C-9AB5-039FF428E6D4}"/>
          </ac:picMkLst>
        </pc:picChg>
        <pc:picChg chg="add mod">
          <ac:chgData name="Muhammad Faris Zuhairi" userId="1806bbdb-9647-4cf7-a40c-5c5435e908bd" providerId="ADAL" clId="{79369EC9-AFE2-417C-BC4C-66251AE75224}" dt="2023-07-09T14:31:32.102" v="1616" actId="1076"/>
          <ac:picMkLst>
            <pc:docMk/>
            <pc:sldMk cId="3813574188" sldId="305"/>
            <ac:picMk id="7" creationId="{7F6877A8-E86E-4F43-CB0E-2301F4514FC6}"/>
          </ac:picMkLst>
        </pc:picChg>
      </pc:sldChg>
      <pc:sldChg chg="modSp add mod modShow">
        <pc:chgData name="Muhammad Faris Zuhairi" userId="1806bbdb-9647-4cf7-a40c-5c5435e908bd" providerId="ADAL" clId="{79369EC9-AFE2-417C-BC4C-66251AE75224}" dt="2023-07-10T00:41:39.916" v="1940" actId="729"/>
        <pc:sldMkLst>
          <pc:docMk/>
          <pc:sldMk cId="1296354322" sldId="306"/>
        </pc:sldMkLst>
        <pc:spChg chg="mod">
          <ac:chgData name="Muhammad Faris Zuhairi" userId="1806bbdb-9647-4cf7-a40c-5c5435e908bd" providerId="ADAL" clId="{79369EC9-AFE2-417C-BC4C-66251AE75224}" dt="2023-07-09T15:10:20.624" v="1660" actId="20577"/>
          <ac:spMkLst>
            <pc:docMk/>
            <pc:sldMk cId="1296354322" sldId="306"/>
            <ac:spMk id="33" creationId="{00000000-0000-0000-0000-000000000000}"/>
          </ac:spMkLst>
        </pc:spChg>
      </pc:sldChg>
      <pc:sldChg chg="addSp delSp modSp add mod">
        <pc:chgData name="Muhammad Faris Zuhairi" userId="1806bbdb-9647-4cf7-a40c-5c5435e908bd" providerId="ADAL" clId="{79369EC9-AFE2-417C-BC4C-66251AE75224}" dt="2023-07-10T05:33:43.527" v="1967"/>
        <pc:sldMkLst>
          <pc:docMk/>
          <pc:sldMk cId="2900621640" sldId="307"/>
        </pc:sldMkLst>
        <pc:spChg chg="del">
          <ac:chgData name="Muhammad Faris Zuhairi" userId="1806bbdb-9647-4cf7-a40c-5c5435e908bd" providerId="ADAL" clId="{79369EC9-AFE2-417C-BC4C-66251AE75224}" dt="2023-07-09T17:35:17.668" v="1813" actId="478"/>
          <ac:spMkLst>
            <pc:docMk/>
            <pc:sldMk cId="2900621640" sldId="307"/>
            <ac:spMk id="6" creationId="{F2B2EF08-DAAF-2534-927B-CB2778ADAC4B}"/>
          </ac:spMkLst>
        </pc:spChg>
        <pc:spChg chg="mod">
          <ac:chgData name="Muhammad Faris Zuhairi" userId="1806bbdb-9647-4cf7-a40c-5c5435e908bd" providerId="ADAL" clId="{79369EC9-AFE2-417C-BC4C-66251AE75224}" dt="2023-07-10T03:46:05.408" v="1961" actId="20577"/>
          <ac:spMkLst>
            <pc:docMk/>
            <pc:sldMk cId="2900621640" sldId="307"/>
            <ac:spMk id="8" creationId="{77412F69-864C-4B98-9FE7-EBA069453A51}"/>
          </ac:spMkLst>
        </pc:spChg>
        <pc:spChg chg="add mod">
          <ac:chgData name="Muhammad Faris Zuhairi" userId="1806bbdb-9647-4cf7-a40c-5c5435e908bd" providerId="ADAL" clId="{79369EC9-AFE2-417C-BC4C-66251AE75224}" dt="2023-07-09T17:35:17.947" v="1814"/>
          <ac:spMkLst>
            <pc:docMk/>
            <pc:sldMk cId="2900621640" sldId="307"/>
            <ac:spMk id="9" creationId="{586E7C2E-58E8-110A-A9E0-EBA5249274C4}"/>
          </ac:spMkLst>
        </pc:spChg>
        <pc:spChg chg="del">
          <ac:chgData name="Muhammad Faris Zuhairi" userId="1806bbdb-9647-4cf7-a40c-5c5435e908bd" providerId="ADAL" clId="{79369EC9-AFE2-417C-BC4C-66251AE75224}" dt="2023-07-09T17:35:17.668" v="1813" actId="478"/>
          <ac:spMkLst>
            <pc:docMk/>
            <pc:sldMk cId="2900621640" sldId="307"/>
            <ac:spMk id="10" creationId="{FBEAA524-AFFC-DF0D-D489-CDC94CB6DE8E}"/>
          </ac:spMkLst>
        </pc:spChg>
        <pc:spChg chg="del">
          <ac:chgData name="Muhammad Faris Zuhairi" userId="1806bbdb-9647-4cf7-a40c-5c5435e908bd" providerId="ADAL" clId="{79369EC9-AFE2-417C-BC4C-66251AE75224}" dt="2023-07-09T17:35:17.668" v="1813" actId="478"/>
          <ac:spMkLst>
            <pc:docMk/>
            <pc:sldMk cId="2900621640" sldId="307"/>
            <ac:spMk id="11" creationId="{30BC2559-FD95-C9F0-B44F-133D59E04CFB}"/>
          </ac:spMkLst>
        </pc:spChg>
        <pc:spChg chg="add mod">
          <ac:chgData name="Muhammad Faris Zuhairi" userId="1806bbdb-9647-4cf7-a40c-5c5435e908bd" providerId="ADAL" clId="{79369EC9-AFE2-417C-BC4C-66251AE75224}" dt="2023-07-09T17:35:17.947" v="1814"/>
          <ac:spMkLst>
            <pc:docMk/>
            <pc:sldMk cId="2900621640" sldId="307"/>
            <ac:spMk id="12" creationId="{E1F90941-25DA-C853-85AA-7D5E57F77F60}"/>
          </ac:spMkLst>
        </pc:spChg>
        <pc:spChg chg="del">
          <ac:chgData name="Muhammad Faris Zuhairi" userId="1806bbdb-9647-4cf7-a40c-5c5435e908bd" providerId="ADAL" clId="{79369EC9-AFE2-417C-BC4C-66251AE75224}" dt="2023-07-09T17:35:17.668" v="1813" actId="478"/>
          <ac:spMkLst>
            <pc:docMk/>
            <pc:sldMk cId="2900621640" sldId="307"/>
            <ac:spMk id="14" creationId="{6E1953B2-5314-85B4-00DE-E7C291859059}"/>
          </ac:spMkLst>
        </pc:spChg>
        <pc:spChg chg="add mod">
          <ac:chgData name="Muhammad Faris Zuhairi" userId="1806bbdb-9647-4cf7-a40c-5c5435e908bd" providerId="ADAL" clId="{79369EC9-AFE2-417C-BC4C-66251AE75224}" dt="2023-07-09T17:35:17.947" v="1814"/>
          <ac:spMkLst>
            <pc:docMk/>
            <pc:sldMk cId="2900621640" sldId="307"/>
            <ac:spMk id="15" creationId="{285E383B-F616-7273-2A3B-1A6C5B194712}"/>
          </ac:spMkLst>
        </pc:spChg>
        <pc:spChg chg="add mod">
          <ac:chgData name="Muhammad Faris Zuhairi" userId="1806bbdb-9647-4cf7-a40c-5c5435e908bd" providerId="ADAL" clId="{79369EC9-AFE2-417C-BC4C-66251AE75224}" dt="2023-07-09T17:35:17.947" v="1814"/>
          <ac:spMkLst>
            <pc:docMk/>
            <pc:sldMk cId="2900621640" sldId="307"/>
            <ac:spMk id="18" creationId="{C8C8BDFA-C80D-B37C-F1E6-97B1888E61AD}"/>
          </ac:spMkLst>
        </pc:spChg>
        <pc:spChg chg="del">
          <ac:chgData name="Muhammad Faris Zuhairi" userId="1806bbdb-9647-4cf7-a40c-5c5435e908bd" providerId="ADAL" clId="{79369EC9-AFE2-417C-BC4C-66251AE75224}" dt="2023-07-09T15:58:42.768" v="1762" actId="478"/>
          <ac:spMkLst>
            <pc:docMk/>
            <pc:sldMk cId="2900621640" sldId="307"/>
            <ac:spMk id="21" creationId="{435E70DF-ACCF-0AAE-47CD-09F6CD570A9E}"/>
          </ac:spMkLst>
        </pc:spChg>
        <pc:graphicFrameChg chg="mod">
          <ac:chgData name="Muhammad Faris Zuhairi" userId="1806bbdb-9647-4cf7-a40c-5c5435e908bd" providerId="ADAL" clId="{79369EC9-AFE2-417C-BC4C-66251AE75224}" dt="2023-07-10T05:33:43.527" v="1967"/>
          <ac:graphicFrameMkLst>
            <pc:docMk/>
            <pc:sldMk cId="2900621640" sldId="307"/>
            <ac:graphicFrameMk id="7" creationId="{B5922D75-9121-6561-CA5A-43CF748CC216}"/>
          </ac:graphicFrameMkLst>
        </pc:graphicFrameChg>
        <pc:graphicFrameChg chg="del mod">
          <ac:chgData name="Muhammad Faris Zuhairi" userId="1806bbdb-9647-4cf7-a40c-5c5435e908bd" providerId="ADAL" clId="{79369EC9-AFE2-417C-BC4C-66251AE75224}" dt="2023-07-09T15:58:41.483" v="1761" actId="478"/>
          <ac:graphicFrameMkLst>
            <pc:docMk/>
            <pc:sldMk cId="2900621640" sldId="307"/>
            <ac:graphicFrameMk id="9" creationId="{75E75A78-1578-4838-0E7E-67D827C77F5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9DAA7-CCD8-4244-B5FD-BC3AAD241D8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9196B-B84A-4F89-83CA-4A70DA97D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53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PCT-100 merupakan miniatur sistem proses industri yang terdapat fasilitas untuk melakukan pengaturan terhadap empat buah variabel kontrol, yaitu </a:t>
            </a:r>
            <a:r>
              <a:rPr lang="id-ID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flow</a:t>
            </a:r>
            <a:r>
              <a:rPr lang="id-ID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, level, suhu, dan tekanan.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9196B-B84A-4F89-83CA-4A70DA97D0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sv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10" Type="http://schemas.openxmlformats.org/officeDocument/2006/relationships/slide" Target="slide12.xml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sv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3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sv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.sv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svg"/><Relationship Id="rId7" Type="http://schemas.openxmlformats.org/officeDocument/2006/relationships/image" Target="../media/image4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slide" Target="slide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.png"/><Relationship Id="rId7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4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.png"/><Relationship Id="rId7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4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slide" Target="slide1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slide" Target="slide12.xml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12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slide" Target="slide3.xml"/><Relationship Id="rId5" Type="http://schemas.openxmlformats.org/officeDocument/2006/relationships/image" Target="../media/image8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10" Type="http://schemas.openxmlformats.org/officeDocument/2006/relationships/slide" Target="slide12.xml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70.png"/><Relationship Id="rId12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slide" Target="slide3.xml"/><Relationship Id="rId5" Type="http://schemas.openxmlformats.org/officeDocument/2006/relationships/image" Target="../media/image8.svg"/><Relationship Id="rId10" Type="http://schemas.openxmlformats.org/officeDocument/2006/relationships/image" Target="../media/image200.png"/><Relationship Id="rId4" Type="http://schemas.openxmlformats.org/officeDocument/2006/relationships/image" Target="../media/image7.png"/><Relationship Id="rId9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flipH="1">
            <a:off x="-2052704" y="8243721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619288" y="5880744"/>
            <a:ext cx="9754310" cy="171450"/>
            <a:chOff x="0" y="0"/>
            <a:chExt cx="1169805" cy="2134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9805" cy="213496"/>
            </a:xfrm>
            <a:custGeom>
              <a:avLst/>
              <a:gdLst/>
              <a:ahLst/>
              <a:cxnLst/>
              <a:rect l="l" t="t" r="r" b="b"/>
              <a:pathLst>
                <a:path w="1169805" h="213496">
                  <a:moveTo>
                    <a:pt x="0" y="0"/>
                  </a:moveTo>
                  <a:lnTo>
                    <a:pt x="1169805" y="0"/>
                  </a:lnTo>
                  <a:lnTo>
                    <a:pt x="1169805" y="213496"/>
                  </a:lnTo>
                  <a:lnTo>
                    <a:pt x="0" y="213496"/>
                  </a:lnTo>
                  <a:close/>
                </a:path>
              </a:pathLst>
            </a:custGeom>
            <a:solidFill>
              <a:srgbClr val="FDA71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1B4444"/>
                  </a:solidFill>
                  <a:latin typeface="Montserrat Classic"/>
                </a:rPr>
                <a:t>Information available in audio.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619288" y="2171701"/>
            <a:ext cx="10211511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4400" dirty="0">
                <a:solidFill>
                  <a:srgbClr val="E5E5E5"/>
                </a:solidFill>
                <a:latin typeface="Montserrat Classic Bold"/>
              </a:rPr>
              <a:t>PERANCANGAN KONTROLLER TERTANAM MENGGUNAKAN DIRECT NEURAL NETWORK UNTUK PENGATURAN LEVEL TANGKI PCT-100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619289" y="6870545"/>
            <a:ext cx="9754311" cy="1287924"/>
            <a:chOff x="0" y="0"/>
            <a:chExt cx="6706548" cy="17172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587008"/>
              <a:ext cx="6706548" cy="1130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E5E5E5"/>
                  </a:solidFill>
                  <a:latin typeface="Montserrat Classic"/>
                </a:rPr>
                <a:t>Muhammad Faris Zuhairi (07111940000164)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670654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0"/>
                </a:lnSpc>
              </a:pPr>
              <a:r>
                <a:rPr lang="en-US" sz="2300" dirty="0" err="1">
                  <a:solidFill>
                    <a:srgbClr val="FDA715"/>
                  </a:solidFill>
                  <a:latin typeface="Montserrat Semi-Bold"/>
                </a:rPr>
                <a:t>Disusun</a:t>
              </a:r>
              <a:r>
                <a:rPr lang="en-US" sz="2300" dirty="0">
                  <a:solidFill>
                    <a:srgbClr val="FDA715"/>
                  </a:solidFill>
                  <a:latin typeface="Montserrat Semi-Bold"/>
                </a:rPr>
                <a:t> oleh : </a:t>
              </a:r>
            </a:p>
          </p:txBody>
        </p:sp>
      </p:grpSp>
      <p:grpSp>
        <p:nvGrpSpPr>
          <p:cNvPr id="18" name="Group 15">
            <a:extLst>
              <a:ext uri="{FF2B5EF4-FFF2-40B4-BE49-F238E27FC236}">
                <a16:creationId xmlns:a16="http://schemas.microsoft.com/office/drawing/2014/main" id="{DC02EA89-C343-785C-85DF-D1FEF5C843D4}"/>
              </a:ext>
            </a:extLst>
          </p:cNvPr>
          <p:cNvGrpSpPr/>
          <p:nvPr/>
        </p:nvGrpSpPr>
        <p:grpSpPr>
          <a:xfrm>
            <a:off x="7619289" y="8389917"/>
            <a:ext cx="6934911" cy="1736766"/>
            <a:chOff x="0" y="0"/>
            <a:chExt cx="6706548" cy="2315686"/>
          </a:xfrm>
        </p:grpSpPr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52E97F58-7D1E-F48D-8FEF-368B2226FBFD}"/>
                </a:ext>
              </a:extLst>
            </p:cNvPr>
            <p:cNvSpPr txBox="1"/>
            <p:nvPr/>
          </p:nvSpPr>
          <p:spPr>
            <a:xfrm>
              <a:off x="0" y="587008"/>
              <a:ext cx="6706548" cy="1728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sv-SE" sz="2499" dirty="0">
                  <a:solidFill>
                    <a:srgbClr val="E5E5E5"/>
                  </a:solidFill>
                  <a:latin typeface="Montserrat Classic"/>
                </a:rPr>
                <a:t>Eka Iskandar, S.T., M.T.</a:t>
              </a:r>
            </a:p>
            <a:p>
              <a:pPr>
                <a:lnSpc>
                  <a:spcPts val="3499"/>
                </a:lnSpc>
              </a:pPr>
              <a:r>
                <a:rPr lang="it-IT" sz="2499" dirty="0">
                  <a:solidFill>
                    <a:srgbClr val="E5E5E5"/>
                  </a:solidFill>
                  <a:latin typeface="Montserrat Classic"/>
                </a:rPr>
                <a:t>Dr. Trihastuti Agustinah, S.T., M.T.</a:t>
              </a:r>
              <a:endParaRPr lang="en-US" sz="2499" dirty="0">
                <a:solidFill>
                  <a:srgbClr val="E5E5E5"/>
                </a:solidFill>
                <a:latin typeface="Montserrat Classic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A8BC34B-C786-6904-0068-16D12F98ACB1}"/>
                </a:ext>
              </a:extLst>
            </p:cNvPr>
            <p:cNvSpPr txBox="1"/>
            <p:nvPr/>
          </p:nvSpPr>
          <p:spPr>
            <a:xfrm>
              <a:off x="0" y="0"/>
              <a:ext cx="6706548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0"/>
                </a:lnSpc>
              </a:pPr>
              <a:r>
                <a:rPr lang="en-US" sz="2300" dirty="0">
                  <a:solidFill>
                    <a:srgbClr val="FDA715"/>
                  </a:solidFill>
                  <a:latin typeface="Montserrat Semi-Bold"/>
                </a:rPr>
                <a:t>Dosen Pembimbing :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CEFB708-6C0F-F533-3A5D-D952C2D3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" y="2069602"/>
            <a:ext cx="7688168" cy="6275429"/>
          </a:xfrm>
          <a:prstGeom prst="rect">
            <a:avLst/>
          </a:prstGeom>
        </p:spPr>
      </p:pic>
      <p:pic>
        <p:nvPicPr>
          <p:cNvPr id="23" name="Picture 2" descr="Lambang dan Logo ITS - Institut Teknologi Sepuluh Nopember">
            <a:extLst>
              <a:ext uri="{FF2B5EF4-FFF2-40B4-BE49-F238E27FC236}">
                <a16:creationId xmlns:a16="http://schemas.microsoft.com/office/drawing/2014/main" id="{532A7B57-C250-3766-ED29-1D1BD633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57" y="188257"/>
            <a:ext cx="1138136" cy="11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Jual Stiker logo e | Elektro ITS BEST SELLER | Shopee Indonesia">
            <a:extLst>
              <a:ext uri="{FF2B5EF4-FFF2-40B4-BE49-F238E27FC236}">
                <a16:creationId xmlns:a16="http://schemas.microsoft.com/office/drawing/2014/main" id="{823A8E20-23C3-7E95-C8E4-6F5DFF3FC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22" b="92466" l="4795" r="92466">
                        <a14:foregroundMark x1="28082" y1="13014" x2="43836" y2="9589"/>
                        <a14:foregroundMark x1="54452" y1="5822" x2="30137" y2="10959"/>
                        <a14:foregroundMark x1="5822" y1="35959" x2="29795" y2="22603"/>
                        <a14:foregroundMark x1="82534" y1="23630" x2="61986" y2="29452"/>
                        <a14:foregroundMark x1="4795" y1="56164" x2="13699" y2="62329"/>
                        <a14:foregroundMark x1="20548" y1="58904" x2="79452" y2="39041"/>
                        <a14:foregroundMark x1="79452" y1="39041" x2="72260" y2="50000"/>
                        <a14:foregroundMark x1="92466" y1="39041" x2="92466" y2="42123"/>
                        <a14:foregroundMark x1="20205" y1="59589" x2="21918" y2="59247"/>
                        <a14:foregroundMark x1="16438" y1="75000" x2="29795" y2="65068"/>
                        <a14:foregroundMark x1="30137" y1="85959" x2="40068" y2="83904"/>
                        <a14:foregroundMark x1="54795" y1="92466" x2="68836" y2="90068"/>
                        <a14:backgroundMark x1="3425" y1="14384" x2="3425" y2="14384"/>
                        <a14:backgroundMark x1="9589" y1="3425" x2="1027" y2="14726"/>
                        <a14:backgroundMark x1="18836" y1="2397" x2="2397" y2="226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831" y="182888"/>
            <a:ext cx="1138136" cy="11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45B062-627A-BB09-549D-BD0E66373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9905" y="160317"/>
            <a:ext cx="1138136" cy="11273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644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Desain Sistem </a:t>
            </a:r>
            <a:r>
              <a:rPr lang="en-US" sz="5499" dirty="0" err="1">
                <a:solidFill>
                  <a:srgbClr val="1B4444"/>
                </a:solidFill>
                <a:latin typeface="Montserrat Classic Bold"/>
              </a:rPr>
              <a:t>Tertanam</a:t>
            </a:r>
            <a:endParaRPr lang="en-US" sz="5499" dirty="0">
              <a:solidFill>
                <a:srgbClr val="1B4444"/>
              </a:solidFill>
              <a:latin typeface="Montserrat Classic Bold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609600" y="2374588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STM32F407 sebagai unit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pemprosesan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algoritma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program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722E1EA7-212D-176D-2BEE-A10CF4A2C0B9}"/>
              </a:ext>
            </a:extLst>
          </p:cNvPr>
          <p:cNvSpPr txBox="1"/>
          <p:nvPr/>
        </p:nvSpPr>
        <p:spPr>
          <a:xfrm>
            <a:off x="10775762" y="2423447"/>
            <a:ext cx="6902638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Rangkaian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penguatan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flow dan drain valve</a:t>
            </a:r>
          </a:p>
        </p:txBody>
      </p:sp>
      <p:pic>
        <p:nvPicPr>
          <p:cNvPr id="19" name="Picture 18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DC72B8EB-532C-C81A-AE09-EB6E220CF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26" y="3695700"/>
            <a:ext cx="6429685" cy="5540693"/>
          </a:xfrm>
          <a:prstGeom prst="rect">
            <a:avLst/>
          </a:prstGeom>
        </p:spPr>
      </p:pic>
      <p:pic>
        <p:nvPicPr>
          <p:cNvPr id="22" name="Picture 21" descr="A picture containing diagram, plan, technical drawing, schematic&#10;&#10;Description automatically generated">
            <a:extLst>
              <a:ext uri="{FF2B5EF4-FFF2-40B4-BE49-F238E27FC236}">
                <a16:creationId xmlns:a16="http://schemas.microsoft.com/office/drawing/2014/main" id="{810F8995-F340-B767-A739-F070134B0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5828" y="3425195"/>
            <a:ext cx="11541687" cy="5738868"/>
          </a:xfrm>
          <a:prstGeom prst="rect">
            <a:avLst/>
          </a:prstGeom>
        </p:spPr>
      </p:pic>
      <p:sp>
        <p:nvSpPr>
          <p:cNvPr id="7" name="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27CF016B-799F-7267-8AD4-B759D8639AEB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8F3656-0C13-54DE-F2FB-1F69D40766BE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9" name="Rectangle 8">
            <a:hlinkClick r:id="rId9" action="ppaction://hlinksldjump"/>
            <a:extLst>
              <a:ext uri="{FF2B5EF4-FFF2-40B4-BE49-F238E27FC236}">
                <a16:creationId xmlns:a16="http://schemas.microsoft.com/office/drawing/2014/main" id="{30C55583-144A-5572-00B3-E408808EAEEB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0" name="Rectangle 9">
            <a:hlinkClick r:id="rId9" action="ppaction://hlinksldjump"/>
            <a:extLst>
              <a:ext uri="{FF2B5EF4-FFF2-40B4-BE49-F238E27FC236}">
                <a16:creationId xmlns:a16="http://schemas.microsoft.com/office/drawing/2014/main" id="{AB2B48D0-9A5F-9ABF-FCB5-FE56115F04CE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01922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069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Prototype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F8507-687B-BD3B-1986-9DDA747F3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595" y="1687149"/>
            <a:ext cx="9791859" cy="7331892"/>
          </a:xfrm>
          <a:prstGeom prst="rect">
            <a:avLst/>
          </a:prstGeom>
        </p:spPr>
      </p:pic>
      <p:sp>
        <p:nvSpPr>
          <p:cNvPr id="7" name="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CDA0CA04-E3C6-9C7C-3A27-BD5C580DD3C3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85409-E5C7-BF11-E79E-C72FF8C2B2C8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9" name="Rectangle 8">
            <a:hlinkClick r:id="rId8" action="ppaction://hlinksldjump"/>
            <a:extLst>
              <a:ext uri="{FF2B5EF4-FFF2-40B4-BE49-F238E27FC236}">
                <a16:creationId xmlns:a16="http://schemas.microsoft.com/office/drawing/2014/main" id="{95ABA79E-181E-EBAF-094B-F7C12DB53520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0" name="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7F4A2CAD-527A-F1C5-CC5D-5B80E69F085E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99920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644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Kondisi Pengujian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35E70DF-ACCF-0AAE-47CD-09F6CD570A9E}"/>
                  </a:ext>
                </a:extLst>
              </p:cNvPr>
              <p:cNvSpPr txBox="1"/>
              <p:nvPr/>
            </p:nvSpPr>
            <p:spPr>
              <a:xfrm>
                <a:off x="1028700" y="2264886"/>
                <a:ext cx="6667500" cy="533607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499"/>
                  </a:lnSpc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Kondisi Nominal: </a:t>
                </a:r>
              </a:p>
              <a:p>
                <a:pPr algn="l">
                  <a:lnSpc>
                    <a:spcPts val="3499"/>
                  </a:lnSpc>
                </a:pPr>
                <a:endParaRPr lang="en-US" sz="2499" dirty="0">
                  <a:solidFill>
                    <a:srgbClr val="1B4444"/>
                  </a:solidFill>
                  <a:latin typeface="Montserrat Classic"/>
                </a:endParaRP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Masukan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flow rate Qin : 0-3 </a:t>
                </a: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lt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/min</a:t>
                </a: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Tegangan </a:t>
                </a: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pompa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</a:t>
                </a: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konstan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10VDC</a:t>
                </a: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Range tegangan motor flow valve : 12VDC (full closed) – 22VDC (full open)</a:t>
                </a: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Batas runtime </a:t>
                </a: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sistem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: 1680 </a:t>
                </a: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detik</a:t>
                </a:r>
                <a:endParaRPr lang="en-US" sz="2499" dirty="0">
                  <a:solidFill>
                    <a:srgbClr val="1B4444"/>
                  </a:solidFill>
                  <a:latin typeface="Montserrat Classic"/>
                </a:endParaRP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Timesampling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: 100ms</a:t>
                </a: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Learning rate awal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99" i="1" dirty="0" smtClean="0">
                            <a:solidFill>
                              <a:srgbClr val="1B444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99" i="1" dirty="0" smtClean="0">
                            <a:solidFill>
                              <a:srgbClr val="1B4444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99" i="1" dirty="0" smtClean="0">
                            <a:solidFill>
                              <a:srgbClr val="1B4444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499" dirty="0">
                  <a:solidFill>
                    <a:srgbClr val="1B4444"/>
                  </a:solidFill>
                  <a:latin typeface="Montserrat Classic"/>
                </a:endParaRP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Set point level statis : 100mm</a:t>
                </a:r>
              </a:p>
              <a:p>
                <a:pPr marL="457200" indent="-457200" algn="l">
                  <a:lnSpc>
                    <a:spcPts val="3499"/>
                  </a:lnSpc>
                  <a:buFont typeface="+mj-lt"/>
                  <a:buAutoNum type="arabicPeriod"/>
                </a:pPr>
                <a:r>
                  <a:rPr lang="en-US" sz="2499" dirty="0" err="1">
                    <a:solidFill>
                      <a:srgbClr val="1B4444"/>
                    </a:solidFill>
                    <a:latin typeface="Montserrat Classic"/>
                  </a:rPr>
                  <a:t>Pembebanan</a:t>
                </a:r>
                <a:r>
                  <a:rPr lang="en-US" sz="2499" dirty="0">
                    <a:solidFill>
                      <a:srgbClr val="1B4444"/>
                    </a:solidFill>
                    <a:latin typeface="Montserrat Classic"/>
                  </a:rPr>
                  <a:t> nominal : manual drain valve full open</a:t>
                </a:r>
              </a:p>
            </p:txBody>
          </p:sp>
        </mc:Choice>
        <mc:Fallback xmlns=""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35E70DF-ACCF-0AAE-47CD-09F6CD570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264886"/>
                <a:ext cx="6667500" cy="5336076"/>
              </a:xfrm>
              <a:prstGeom prst="rect">
                <a:avLst/>
              </a:prstGeom>
              <a:blipFill>
                <a:blip r:embed="rId6"/>
                <a:stretch>
                  <a:fillRect l="-2925" t="-1486" b="-2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32">
            <a:extLst>
              <a:ext uri="{FF2B5EF4-FFF2-40B4-BE49-F238E27FC236}">
                <a16:creationId xmlns:a16="http://schemas.microsoft.com/office/drawing/2014/main" id="{722E1EA7-212D-176D-2BEE-A10CF4A2C0B9}"/>
              </a:ext>
            </a:extLst>
          </p:cNvPr>
          <p:cNvSpPr txBox="1"/>
          <p:nvPr/>
        </p:nvSpPr>
        <p:spPr>
          <a:xfrm>
            <a:off x="12739619" y="4158446"/>
            <a:ext cx="5601715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Beban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Bukaan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Motor Drain Valve</a:t>
            </a:r>
          </a:p>
        </p:txBody>
      </p:sp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095633E4-9509-C2C2-46E6-0CCC9F25DE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42"/>
          <a:stretch/>
        </p:blipFill>
        <p:spPr bwMode="auto">
          <a:xfrm>
            <a:off x="12739619" y="60541"/>
            <a:ext cx="5190490" cy="4102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graph of a number of levels&#10;&#10;Description automatically generated">
            <a:extLst>
              <a:ext uri="{FF2B5EF4-FFF2-40B4-BE49-F238E27FC236}">
                <a16:creationId xmlns:a16="http://schemas.microsoft.com/office/drawing/2014/main" id="{889828F9-7C94-A5D7-D63B-7743BDB356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17"/>
          <a:stretch/>
        </p:blipFill>
        <p:spPr>
          <a:xfrm>
            <a:off x="10743544" y="4689365"/>
            <a:ext cx="5190490" cy="4090205"/>
          </a:xfrm>
          <a:prstGeom prst="rect">
            <a:avLst/>
          </a:prstGeom>
        </p:spPr>
      </p:pic>
      <p:sp>
        <p:nvSpPr>
          <p:cNvPr id="11" name="TextBox 32">
            <a:extLst>
              <a:ext uri="{FF2B5EF4-FFF2-40B4-BE49-F238E27FC236}">
                <a16:creationId xmlns:a16="http://schemas.microsoft.com/office/drawing/2014/main" id="{734D3224-1BC2-411D-7FC5-1CA9EBD9A432}"/>
              </a:ext>
            </a:extLst>
          </p:cNvPr>
          <p:cNvSpPr txBox="1"/>
          <p:nvPr/>
        </p:nvSpPr>
        <p:spPr>
          <a:xfrm>
            <a:off x="10896600" y="8724817"/>
            <a:ext cx="5601715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Set point Tracking</a:t>
            </a:r>
          </a:p>
        </p:txBody>
      </p:sp>
      <p:sp>
        <p:nvSpPr>
          <p:cNvPr id="12" name="Rectangle 11">
            <a:hlinkClick r:id="rId9" action="ppaction://hlinksldjump"/>
            <a:extLst>
              <a:ext uri="{FF2B5EF4-FFF2-40B4-BE49-F238E27FC236}">
                <a16:creationId xmlns:a16="http://schemas.microsoft.com/office/drawing/2014/main" id="{D53C901F-793C-073C-7B60-2E4D68C33713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C5548-9541-45BF-A1FB-914D24484DEF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9" name="Rectangle 18">
            <a:hlinkClick r:id="rId10" action="ppaction://hlinksldjump"/>
            <a:extLst>
              <a:ext uri="{FF2B5EF4-FFF2-40B4-BE49-F238E27FC236}">
                <a16:creationId xmlns:a16="http://schemas.microsoft.com/office/drawing/2014/main" id="{A0C44DC8-A7E4-B9AA-38C6-2EFD21444FBA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20" name="Rectangle 19">
            <a:hlinkClick r:id="rId10" action="ppaction://hlinksldjump"/>
            <a:extLst>
              <a:ext uri="{FF2B5EF4-FFF2-40B4-BE49-F238E27FC236}">
                <a16:creationId xmlns:a16="http://schemas.microsoft.com/office/drawing/2014/main" id="{9E858F4A-3CEB-3E8C-7CB8-C6CEA294F3F1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82402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644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1B4444"/>
                </a:solidFill>
                <a:latin typeface="Montserrat Classic Bold"/>
              </a:rPr>
              <a:t>Skenario</a:t>
            </a: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 Pengujian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028700" y="2264886"/>
            <a:ext cx="18402300" cy="3091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rangkaian analog input dengan sinyal ramp</a:t>
            </a: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rangkaian analog output dengan sinyal ramp</a:t>
            </a: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pada kondisi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berbeban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tanpa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kontroler</a:t>
            </a:r>
            <a:endParaRPr lang="en-US" sz="2499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pada kondisi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berbeban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dengan learning rate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konstan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(set point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konstan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)</a:t>
            </a: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pada kondisi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berbeban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dengan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adaptasi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learning rate (set point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konstan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)</a:t>
            </a: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Pengujian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pada kondisi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berbeban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terhadap tracking set point dengan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adaptasi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learning rate</a:t>
            </a:r>
          </a:p>
          <a:p>
            <a:pPr marL="457200" indent="-457200" algn="l">
              <a:lnSpc>
                <a:spcPts val="3499"/>
              </a:lnSpc>
              <a:buFont typeface="+mj-lt"/>
              <a:buAutoNum type="arabicPeriod"/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Implementasi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kontroller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tertanam</a:t>
            </a:r>
            <a:endParaRPr lang="en-US" sz="2499" dirty="0">
              <a:solidFill>
                <a:srgbClr val="1B4444"/>
              </a:solidFill>
              <a:latin typeface="Montserrat Classic"/>
            </a:endParaRPr>
          </a:p>
        </p:txBody>
      </p:sp>
      <p:sp>
        <p:nvSpPr>
          <p:cNvPr id="6" name="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914B57D3-362C-B1DB-6FA3-84B25123F522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1BDEE2-0DD7-2E23-0551-906D88E22C65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hlinkClick r:id="rId7" action="ppaction://hlinksldjump"/>
            <a:extLst>
              <a:ext uri="{FF2B5EF4-FFF2-40B4-BE49-F238E27FC236}">
                <a16:creationId xmlns:a16="http://schemas.microsoft.com/office/drawing/2014/main" id="{6BD4562C-5CE2-AE3C-8112-AB9427E45845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B7148CD9-942C-00E8-A82E-DB0337B7B90E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65794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3000" y="353327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Diagram Simulink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7EA4F0-B604-4C7C-9AB5-039FF428E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240906"/>
            <a:ext cx="17651997" cy="5026470"/>
          </a:xfrm>
          <a:prstGeom prst="rect">
            <a:avLst/>
          </a:prstGeom>
        </p:spPr>
      </p:pic>
      <p:pic>
        <p:nvPicPr>
          <p:cNvPr id="7" name="Picture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7F6877A8-E86E-4F43-CB0E-2301F4514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28698"/>
            <a:ext cx="5088815" cy="3505199"/>
          </a:xfrm>
          <a:prstGeom prst="rect">
            <a:avLst/>
          </a:prstGeom>
        </p:spPr>
      </p:pic>
      <p:sp>
        <p:nvSpPr>
          <p:cNvPr id="8" name="Rectangle 7">
            <a:hlinkClick r:id="rId8" action="ppaction://hlinksldjump"/>
            <a:extLst>
              <a:ext uri="{FF2B5EF4-FFF2-40B4-BE49-F238E27FC236}">
                <a16:creationId xmlns:a16="http://schemas.microsoft.com/office/drawing/2014/main" id="{CE8E1BB9-9D45-4774-3AA7-BD2E0C11ED3F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C1A7C1-A325-DAE8-FB42-6801AB89066D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0" name="Rectangle 9">
            <a:hlinkClick r:id="rId9" action="ppaction://hlinksldjump"/>
            <a:extLst>
              <a:ext uri="{FF2B5EF4-FFF2-40B4-BE49-F238E27FC236}">
                <a16:creationId xmlns:a16="http://schemas.microsoft.com/office/drawing/2014/main" id="{40444613-C7F9-3F3B-3AD7-FB17BEB2477D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1" name="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9D4AD45F-2CDE-4737-68B8-2A257D6CA5B2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813574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721603"/>
              </p:ext>
            </p:extLst>
          </p:nvPr>
        </p:nvGraphicFramePr>
        <p:xfrm>
          <a:off x="1013460" y="1686418"/>
          <a:ext cx="16230600" cy="4421984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165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1B4444"/>
                          </a:solidFill>
                          <a:latin typeface="Montserrat Classic Bold"/>
                        </a:rPr>
                        <a:t>Analog Input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B4444"/>
                          </a:solidFill>
                          <a:latin typeface="Montserrat Classic Bold"/>
                        </a:rPr>
                        <a:t>Analog Output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874">
                <a:tc>
                  <a:txBody>
                    <a:bodyPr/>
                    <a:lstStyle/>
                    <a:p>
                      <a:pPr marL="591186" lvl="1" indent="-342900" algn="l">
                        <a:lnSpc>
                          <a:spcPts val="322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Pembacaan oleh ADC STM32,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dibandingkan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dengan DAQ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terkalibrasi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.</a:t>
                      </a:r>
                    </a:p>
                    <a:p>
                      <a:pPr marL="591186" lvl="1" indent="-342900" algn="l">
                        <a:lnSpc>
                          <a:spcPts val="322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Bentuk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kedua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sinyal ramp 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 pengukuran linear</a:t>
                      </a:r>
                    </a:p>
                    <a:p>
                      <a:pPr marL="591186" lvl="1" indent="-342900" algn="l">
                        <a:lnSpc>
                          <a:spcPts val="322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Simpangan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maksimum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ADC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diperoleh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sebesar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121.6mV.</a:t>
                      </a: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96571" lvl="1" indent="-248285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Rangkaian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mensuplai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daya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ke motor flow control valve (0-22V) dan drain valve (0-10V)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dibaca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oleh DAC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terkalibrasi</a:t>
                      </a:r>
                      <a:endParaRPr lang="en-US" sz="2300" dirty="0">
                        <a:solidFill>
                          <a:srgbClr val="1B4444"/>
                        </a:solidFill>
                        <a:latin typeface="Montserrat Classic"/>
                      </a:endParaRPr>
                    </a:p>
                    <a:p>
                      <a:pPr marL="496571" lvl="1" indent="-248285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Bentuk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</a:rPr>
                        <a:t>kedua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</a:rPr>
                        <a:t> sinyal ramp 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 sinyal hasil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penguatan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 linear</a:t>
                      </a:r>
                    </a:p>
                    <a:p>
                      <a:pPr marL="496571" lvl="1" indent="-248285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Simpangan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300" dirty="0" err="1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maksimum</a:t>
                      </a:r>
                      <a:r>
                        <a:rPr lang="en-US" sz="2300" dirty="0">
                          <a:solidFill>
                            <a:srgbClr val="1B4444"/>
                          </a:solidFill>
                          <a:latin typeface="Montserrat Classic"/>
                          <a:sym typeface="Wingdings" panose="05000000000000000000" pitchFamily="2" charset="2"/>
                        </a:rPr>
                        <a:t> 489mV untuk rangkaian flow valve dan 200mV untuk motor drain valve</a:t>
                      </a:r>
                      <a:endParaRPr lang="en-US" sz="1100" dirty="0">
                        <a:solidFill>
                          <a:srgbClr val="1B4444"/>
                        </a:solidFill>
                        <a:latin typeface="Montserrat Classic"/>
                        <a:sym typeface="Wingdings" panose="05000000000000000000" pitchFamily="2" charset="2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A71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72956"/>
            <a:ext cx="11203399" cy="102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6600" u="none" dirty="0">
                <a:solidFill>
                  <a:srgbClr val="1B4444"/>
                </a:solidFill>
                <a:latin typeface="Montserrat Classic Bold"/>
              </a:rPr>
              <a:t>1. Pengujian Rangkaian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DC5602B9-5925-BAAF-7437-F3647CC54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218" y="5208940"/>
            <a:ext cx="4640580" cy="3841792"/>
          </a:xfrm>
          <a:prstGeom prst="rect">
            <a:avLst/>
          </a:prstGeom>
        </p:spPr>
      </p:pic>
      <p:pic>
        <p:nvPicPr>
          <p:cNvPr id="15" name="Picture 1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5595742-EEA7-5F1E-4758-BDA80E3C7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5203" y="5926114"/>
            <a:ext cx="5185389" cy="4292904"/>
          </a:xfrm>
          <a:prstGeom prst="rect">
            <a:avLst/>
          </a:prstGeom>
        </p:spPr>
      </p:pic>
      <p:sp>
        <p:nvSpPr>
          <p:cNvPr id="7" name="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007259B6-A99D-E601-2BFE-084C008ECCCA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292B59-15C3-BB7D-D1A4-2F381285E75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BB1A5EE1-5D1C-B9AD-27B1-A09C40DA3EFE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9" name="Rectangle 18">
            <a:hlinkClick r:id="rId9" action="ppaction://hlinksldjump"/>
            <a:extLst>
              <a:ext uri="{FF2B5EF4-FFF2-40B4-BE49-F238E27FC236}">
                <a16:creationId xmlns:a16="http://schemas.microsoft.com/office/drawing/2014/main" id="{B518187B-ED83-D600-8C97-A6B7FBA76524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14798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0600" y="882045"/>
            <a:ext cx="14287500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2. Pengujian </a:t>
            </a:r>
            <a:r>
              <a:rPr lang="en-US" sz="4800" dirty="0" err="1">
                <a:solidFill>
                  <a:srgbClr val="1B4444"/>
                </a:solidFill>
                <a:latin typeface="Montserrat Classic Bold"/>
              </a:rPr>
              <a:t>Berbeban</a:t>
            </a: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 Tanpa </a:t>
            </a:r>
            <a:r>
              <a:rPr lang="en-US" sz="4800" dirty="0" err="1">
                <a:solidFill>
                  <a:srgbClr val="1B4444"/>
                </a:solidFill>
                <a:latin typeface="Montserrat Classic Bold"/>
              </a:rPr>
              <a:t>Kontroler</a:t>
            </a:r>
            <a:endParaRPr lang="en-US" sz="4800" dirty="0">
              <a:solidFill>
                <a:srgbClr val="1B4444"/>
              </a:solidFill>
              <a:latin typeface="Montserrat Classic Bold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4706600" y="-435145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618750" y="7184770"/>
            <a:ext cx="1609223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Respon level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dipengaruhi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oleh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bukaan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valve,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Tidak bisa mencapai referensi set point,</a:t>
            </a:r>
          </a:p>
        </p:txBody>
      </p:sp>
      <p:pic>
        <p:nvPicPr>
          <p:cNvPr id="7" name="Picture 6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E792F40D-81DC-1C2C-F885-1DF039B505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09"/>
          <a:stretch/>
        </p:blipFill>
        <p:spPr bwMode="auto">
          <a:xfrm>
            <a:off x="4104000" y="1949189"/>
            <a:ext cx="10080000" cy="22812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5019EF9C-F019-BE5A-B3B3-5704F84CEB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627"/>
          <a:stretch/>
        </p:blipFill>
        <p:spPr bwMode="auto">
          <a:xfrm>
            <a:off x="4126412" y="4639254"/>
            <a:ext cx="10080000" cy="22934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28CB7238-C6BE-5E96-5C2C-F7CF786B2EA2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04BBCE-7C88-2DAA-C3CD-FF40863BF514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9" action="ppaction://hlinksldjump"/>
            <a:extLst>
              <a:ext uri="{FF2B5EF4-FFF2-40B4-BE49-F238E27FC236}">
                <a16:creationId xmlns:a16="http://schemas.microsoft.com/office/drawing/2014/main" id="{84A8263D-29F1-1AD9-8E1A-34E552B8096A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0A8B13EF-6282-523B-1B62-F6BA45A56371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2429567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199" y="771697"/>
            <a:ext cx="16253789" cy="68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3. Pengujian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Berbeban</a:t>
            </a: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 dengan Learning Rate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Konstan</a:t>
            </a:r>
            <a:endParaRPr lang="en-US" sz="4400" dirty="0">
              <a:solidFill>
                <a:srgbClr val="1B4444"/>
              </a:solidFill>
              <a:latin typeface="Montserrat Classic Bold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-9067800" y="10867895"/>
            <a:ext cx="12724857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Overshoot dan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indeks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square error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saat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dinaikkan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5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merupakan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model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terbaik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pada pengujian ini, dimana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overshoot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sebesar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7.408%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tetapi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tidak dapat mencapai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tujuan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settling time &lt; 90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detik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Langkah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penentuan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dengan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cara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eksperimental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seperti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ini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berpotensi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respon overshoot yang besar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155D1-C887-7C61-C859-F7106C9AAF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36"/>
          <a:stretch/>
        </p:blipFill>
        <p:spPr bwMode="auto">
          <a:xfrm>
            <a:off x="228600" y="2398165"/>
            <a:ext cx="7779040" cy="6109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12FCB50-14C8-91ED-7873-DF59683EE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1654"/>
              </p:ext>
            </p:extLst>
          </p:nvPr>
        </p:nvGraphicFramePr>
        <p:xfrm>
          <a:off x="8356232" y="1714654"/>
          <a:ext cx="9245968" cy="352706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02692">
                  <a:extLst>
                    <a:ext uri="{9D8B030D-6E8A-4147-A177-3AD203B41FA5}">
                      <a16:colId xmlns:a16="http://schemas.microsoft.com/office/drawing/2014/main" val="527686143"/>
                    </a:ext>
                  </a:extLst>
                </a:gridCol>
                <a:gridCol w="1578787">
                  <a:extLst>
                    <a:ext uri="{9D8B030D-6E8A-4147-A177-3AD203B41FA5}">
                      <a16:colId xmlns:a16="http://schemas.microsoft.com/office/drawing/2014/main" val="2731002475"/>
                    </a:ext>
                  </a:extLst>
                </a:gridCol>
                <a:gridCol w="1858049">
                  <a:extLst>
                    <a:ext uri="{9D8B030D-6E8A-4147-A177-3AD203B41FA5}">
                      <a16:colId xmlns:a16="http://schemas.microsoft.com/office/drawing/2014/main" val="1264990898"/>
                    </a:ext>
                  </a:extLst>
                </a:gridCol>
                <a:gridCol w="1571730">
                  <a:extLst>
                    <a:ext uri="{9D8B030D-6E8A-4147-A177-3AD203B41FA5}">
                      <a16:colId xmlns:a16="http://schemas.microsoft.com/office/drawing/2014/main" val="171113075"/>
                    </a:ext>
                  </a:extLst>
                </a:gridCol>
                <a:gridCol w="1826798">
                  <a:extLst>
                    <a:ext uri="{9D8B030D-6E8A-4147-A177-3AD203B41FA5}">
                      <a16:colId xmlns:a16="http://schemas.microsoft.com/office/drawing/2014/main" val="458547005"/>
                    </a:ext>
                  </a:extLst>
                </a:gridCol>
                <a:gridCol w="1707912">
                  <a:extLst>
                    <a:ext uri="{9D8B030D-6E8A-4147-A177-3AD203B41FA5}">
                      <a16:colId xmlns:a16="http://schemas.microsoft.com/office/drawing/2014/main" val="1748069129"/>
                    </a:ext>
                  </a:extLst>
                </a:gridCol>
              </a:tblGrid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No.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Learning rate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Overshoot (mm)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% overshoot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Settling time (detik)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MSE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19994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0.001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127.146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27.146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418.6203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7009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125.369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25.369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1182.73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284.051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73062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119.713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19.713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1171.63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225.1403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473662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115.926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15.926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262.484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205.719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535981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114.858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14.858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215.134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199.6002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339624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113.181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13.181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174.074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195.106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18830"/>
                  </a:ext>
                </a:extLst>
              </a:tr>
              <a:tr h="39480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112.025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12.025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161.709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195.3809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882904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9C920798-BD86-EAD5-D38A-C208BE57F8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69"/>
          <a:stretch/>
        </p:blipFill>
        <p:spPr bwMode="auto">
          <a:xfrm>
            <a:off x="9172074" y="5505235"/>
            <a:ext cx="5686137" cy="4519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95B84B58-5246-BA2B-C4B8-8D8A8E7B3163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E8F683-E4F8-BE5E-3B5E-23E15B672E8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BFAB7726-398B-8487-5CF1-9541C142D177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9" name="Rectangle 18">
            <a:hlinkClick r:id="rId9" action="ppaction://hlinksldjump"/>
            <a:extLst>
              <a:ext uri="{FF2B5EF4-FFF2-40B4-BE49-F238E27FC236}">
                <a16:creationId xmlns:a16="http://schemas.microsoft.com/office/drawing/2014/main" id="{B654DB2B-1886-6862-6F16-02FE7CE6F13B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88381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199" y="771697"/>
            <a:ext cx="16253789" cy="68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4. Pengujian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Berbeban</a:t>
            </a: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 dengan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Adaptasi</a:t>
            </a: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 Learning Rate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8516600" y="2342733"/>
            <a:ext cx="8252007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Overshoot dan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indeks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square error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saat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dinaikkan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5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merupakan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model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terbaik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pada pengujian ini, dimana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overshoot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sebesar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7.408%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tetapi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tidak dapat mencapai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tujuan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settling time &lt; 90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detik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Langkah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penentuan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dengan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cara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eksperimental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seperti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ini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berpotensi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respon overshoot yang besar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A0185-7246-41F5-D740-DC368C87AE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49"/>
          <a:stretch/>
        </p:blipFill>
        <p:spPr bwMode="auto">
          <a:xfrm>
            <a:off x="-27945" y="2476500"/>
            <a:ext cx="8577505" cy="6735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7CAC905-2AAB-AA4D-F16F-552EF97E0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225824"/>
              </p:ext>
            </p:extLst>
          </p:nvPr>
        </p:nvGraphicFramePr>
        <p:xfrm>
          <a:off x="8596382" y="1676796"/>
          <a:ext cx="9005817" cy="454138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26909">
                  <a:extLst>
                    <a:ext uri="{9D8B030D-6E8A-4147-A177-3AD203B41FA5}">
                      <a16:colId xmlns:a16="http://schemas.microsoft.com/office/drawing/2014/main" val="1119902679"/>
                    </a:ext>
                  </a:extLst>
                </a:gridCol>
                <a:gridCol w="1024281">
                  <a:extLst>
                    <a:ext uri="{9D8B030D-6E8A-4147-A177-3AD203B41FA5}">
                      <a16:colId xmlns:a16="http://schemas.microsoft.com/office/drawing/2014/main" val="653905150"/>
                    </a:ext>
                  </a:extLst>
                </a:gridCol>
                <a:gridCol w="1902972">
                  <a:extLst>
                    <a:ext uri="{9D8B030D-6E8A-4147-A177-3AD203B41FA5}">
                      <a16:colId xmlns:a16="http://schemas.microsoft.com/office/drawing/2014/main" val="825513122"/>
                    </a:ext>
                  </a:extLst>
                </a:gridCol>
                <a:gridCol w="1583917">
                  <a:extLst>
                    <a:ext uri="{9D8B030D-6E8A-4147-A177-3AD203B41FA5}">
                      <a16:colId xmlns:a16="http://schemas.microsoft.com/office/drawing/2014/main" val="833513379"/>
                    </a:ext>
                  </a:extLst>
                </a:gridCol>
                <a:gridCol w="2367614">
                  <a:extLst>
                    <a:ext uri="{9D8B030D-6E8A-4147-A177-3AD203B41FA5}">
                      <a16:colId xmlns:a16="http://schemas.microsoft.com/office/drawing/2014/main" val="2344576632"/>
                    </a:ext>
                  </a:extLst>
                </a:gridCol>
                <a:gridCol w="1400124">
                  <a:extLst>
                    <a:ext uri="{9D8B030D-6E8A-4147-A177-3AD203B41FA5}">
                      <a16:colId xmlns:a16="http://schemas.microsoft.com/office/drawing/2014/main" val="2620753749"/>
                    </a:ext>
                  </a:extLst>
                </a:gridCol>
              </a:tblGrid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No.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Alpha 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Overshoot (mm)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% Overshoot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Settling time (detik)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MSE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515263"/>
                  </a:ext>
                </a:extLst>
              </a:tr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0.0001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118.202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18.202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279.577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213.867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530543"/>
                  </a:ext>
                </a:extLst>
              </a:tr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0.001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114.57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14.57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179.474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197.0926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010921"/>
                  </a:ext>
                </a:extLst>
              </a:tr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106.187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6.187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129.898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192.8207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781310"/>
                  </a:ext>
                </a:extLst>
              </a:tr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103.799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3.799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111.515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190.3915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128602"/>
                  </a:ext>
                </a:extLst>
              </a:tr>
              <a:tr h="755584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102.389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2.389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111.415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167.3385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070720"/>
                  </a:ext>
                </a:extLst>
              </a:tr>
            </a:tbl>
          </a:graphicData>
        </a:graphic>
      </p:graphicFrame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854628BC-DBFD-3960-A267-BE82E2057AAB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2F40A-572B-0339-16C3-12767E1AF098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8" action="ppaction://hlinksldjump"/>
            <a:extLst>
              <a:ext uri="{FF2B5EF4-FFF2-40B4-BE49-F238E27FC236}">
                <a16:creationId xmlns:a16="http://schemas.microsoft.com/office/drawing/2014/main" id="{C2590B70-E53F-B7DC-AC7D-C33CA5DE7DDA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8" action="ppaction://hlinksldjump"/>
            <a:extLst>
              <a:ext uri="{FF2B5EF4-FFF2-40B4-BE49-F238E27FC236}">
                <a16:creationId xmlns:a16="http://schemas.microsoft.com/office/drawing/2014/main" id="{B74D1EB6-E331-84A4-9174-5199975249D2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412224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1650733" y="1086835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 dirty="0">
                <a:solidFill>
                  <a:srgbClr val="E5E5E5"/>
                </a:solidFill>
                <a:latin typeface="Montserrat Classic"/>
                <a:hlinkClick r:id="" action="ppaction://noaction"/>
              </a:rPr>
              <a:t>Back to 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19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-455813" y="10311795"/>
            <a:ext cx="17336515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Overshoot dan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indeks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square error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saat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dinaikkan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5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merupakan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model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terbaik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pada pengujian ini, dimana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overshoot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terkecil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sebesar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7.408%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tetapi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tidak dapat mencapai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tujuan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settling time &lt; 90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detik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Langkah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penentuan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dengan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cara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eksperimental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seperti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ini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berpotensi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respon overshoot yang besar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pic>
        <p:nvPicPr>
          <p:cNvPr id="6" name="Picture 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894A615-BD83-1EA7-BC98-7B20FEE2EA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77"/>
          <a:stretch/>
        </p:blipFill>
        <p:spPr bwMode="auto">
          <a:xfrm>
            <a:off x="762000" y="1503552"/>
            <a:ext cx="8232061" cy="6505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A86B651C-1441-4058-3317-AAC3115D1A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85"/>
          <a:stretch/>
        </p:blipFill>
        <p:spPr bwMode="auto">
          <a:xfrm>
            <a:off x="9633158" y="1364008"/>
            <a:ext cx="7954215" cy="63203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4F8F56F9-059B-3D34-7F58-A9C0357F0724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80C381-43D3-3D32-E8F2-6BDEF31178F5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6" name="Rectangle 15">
            <a:hlinkClick r:id="rId9" action="ppaction://hlinksldjump"/>
            <a:extLst>
              <a:ext uri="{FF2B5EF4-FFF2-40B4-BE49-F238E27FC236}">
                <a16:creationId xmlns:a16="http://schemas.microsoft.com/office/drawing/2014/main" id="{808307A2-F615-488A-9C03-A3F5AAC4B413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24D0B93B-37DE-7E4D-A4A2-9DD9186239E9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74160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439418"/>
            <a:chOff x="0" y="0"/>
            <a:chExt cx="4816593" cy="9058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05855"/>
            </a:xfrm>
            <a:custGeom>
              <a:avLst/>
              <a:gdLst/>
              <a:ahLst/>
              <a:cxnLst/>
              <a:rect l="l" t="t" r="r" b="b"/>
              <a:pathLst>
                <a:path w="4816592" h="905855">
                  <a:moveTo>
                    <a:pt x="0" y="0"/>
                  </a:moveTo>
                  <a:lnTo>
                    <a:pt x="4816592" y="0"/>
                  </a:lnTo>
                  <a:lnTo>
                    <a:pt x="4816592" y="905855"/>
                  </a:lnTo>
                  <a:lnTo>
                    <a:pt x="0" y="905855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54100" y="1321643"/>
            <a:ext cx="10965931" cy="7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E5E5E5"/>
                </a:solidFill>
                <a:latin typeface="Montserrat Classic Bold"/>
              </a:rPr>
              <a:t>Content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477353"/>
            <a:ext cx="4057650" cy="3436401"/>
            <a:chOff x="0" y="-73543"/>
            <a:chExt cx="1038470" cy="8794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8470" cy="233684"/>
            </a:xfrm>
            <a:custGeom>
              <a:avLst/>
              <a:gdLst/>
              <a:ahLst/>
              <a:cxnLst/>
              <a:rect l="l" t="t" r="r" b="b"/>
              <a:pathLst>
                <a:path w="1038470" h="233684">
                  <a:moveTo>
                    <a:pt x="0" y="0"/>
                  </a:moveTo>
                  <a:lnTo>
                    <a:pt x="1038470" y="0"/>
                  </a:lnTo>
                  <a:lnTo>
                    <a:pt x="1038470" y="233684"/>
                  </a:lnTo>
                  <a:lnTo>
                    <a:pt x="0" y="233684"/>
                  </a:lnTo>
                  <a:close/>
                </a:path>
              </a:pathLst>
            </a:custGeom>
            <a:solidFill>
              <a:srgbClr val="FDA715"/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31637" y="-73543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1B4444"/>
                  </a:solidFill>
                  <a:latin typeface="Montserrat Classic"/>
                </a:rPr>
                <a:t>I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2867965" y="6639076"/>
            <a:ext cx="526051" cy="28575"/>
          </a:xfrm>
          <a:prstGeom prst="line">
            <a:avLst/>
          </a:prstGeom>
          <a:ln w="28575" cap="flat">
            <a:solidFill>
              <a:srgbClr val="1B4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390193" y="6753072"/>
            <a:ext cx="3334664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Pendahuluan</a:t>
            </a:r>
            <a:endParaRPr lang="en-US" sz="2499" u="none" dirty="0">
              <a:solidFill>
                <a:srgbClr val="1B4444"/>
              </a:solidFill>
              <a:latin typeface="Montserrat Classic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086350" y="4381501"/>
            <a:ext cx="4057650" cy="3436409"/>
            <a:chOff x="0" y="-98074"/>
            <a:chExt cx="1038470" cy="8794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38470" cy="233069"/>
            </a:xfrm>
            <a:custGeom>
              <a:avLst/>
              <a:gdLst/>
              <a:ahLst/>
              <a:cxnLst/>
              <a:rect l="l" t="t" r="r" b="b"/>
              <a:pathLst>
                <a:path w="1038470" h="233069">
                  <a:moveTo>
                    <a:pt x="0" y="0"/>
                  </a:moveTo>
                  <a:lnTo>
                    <a:pt x="1038470" y="0"/>
                  </a:lnTo>
                  <a:lnTo>
                    <a:pt x="1038470" y="233069"/>
                  </a:lnTo>
                  <a:lnTo>
                    <a:pt x="0" y="233069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DA715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06641" y="-98074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1B4444"/>
                  </a:solidFill>
                  <a:latin typeface="Montserrat Classic"/>
                </a:rPr>
                <a:t>II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6768664" y="6553749"/>
            <a:ext cx="644617" cy="28575"/>
          </a:xfrm>
          <a:prstGeom prst="line">
            <a:avLst/>
          </a:prstGeom>
          <a:ln w="28575" cap="flat">
            <a:solidFill>
              <a:srgbClr val="1B4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5447843" y="6801268"/>
            <a:ext cx="3334664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Pera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ncangan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Sistem</a:t>
            </a:r>
            <a:endParaRPr lang="en-US" sz="2499" u="none" dirty="0">
              <a:solidFill>
                <a:srgbClr val="1B4444"/>
              </a:solidFill>
              <a:latin typeface="Montserrat Classic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144000" y="4381503"/>
            <a:ext cx="4057650" cy="3436401"/>
            <a:chOff x="0" y="-98074"/>
            <a:chExt cx="1038470" cy="8794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38470" cy="233684"/>
            </a:xfrm>
            <a:custGeom>
              <a:avLst/>
              <a:gdLst/>
              <a:ahLst/>
              <a:cxnLst/>
              <a:rect l="l" t="t" r="r" b="b"/>
              <a:pathLst>
                <a:path w="1038470" h="233684">
                  <a:moveTo>
                    <a:pt x="0" y="0"/>
                  </a:moveTo>
                  <a:lnTo>
                    <a:pt x="1038470" y="0"/>
                  </a:lnTo>
                  <a:lnTo>
                    <a:pt x="1038470" y="233684"/>
                  </a:lnTo>
                  <a:lnTo>
                    <a:pt x="0" y="233684"/>
                  </a:lnTo>
                  <a:close/>
                </a:path>
              </a:pathLst>
            </a:custGeom>
            <a:solidFill>
              <a:srgbClr val="1B4444"/>
            </a:solidFill>
            <a:ln>
              <a:noFill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9029" y="-98074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1B4444"/>
                  </a:solidFill>
                  <a:latin typeface="Montserrat Classic"/>
                </a:rPr>
                <a:t>III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10708851" y="6487764"/>
            <a:ext cx="927948" cy="28575"/>
          </a:xfrm>
          <a:prstGeom prst="line">
            <a:avLst/>
          </a:prstGeom>
          <a:ln w="28575" cap="flat">
            <a:solidFill>
              <a:srgbClr val="1B44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9520074" y="6801268"/>
            <a:ext cx="3334664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Pengujian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3201650" y="4380615"/>
            <a:ext cx="4057650" cy="3436399"/>
            <a:chOff x="0" y="-98301"/>
            <a:chExt cx="1038470" cy="8794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8470" cy="233042"/>
            </a:xfrm>
            <a:custGeom>
              <a:avLst/>
              <a:gdLst/>
              <a:ahLst/>
              <a:cxnLst/>
              <a:rect l="l" t="t" r="r" b="b"/>
              <a:pathLst>
                <a:path w="1038470" h="233042">
                  <a:moveTo>
                    <a:pt x="0" y="0"/>
                  </a:moveTo>
                  <a:lnTo>
                    <a:pt x="1038470" y="0"/>
                  </a:lnTo>
                  <a:lnTo>
                    <a:pt x="1038470" y="233042"/>
                  </a:lnTo>
                  <a:lnTo>
                    <a:pt x="0" y="233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1B4444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13552" y="-98301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1B4444"/>
                  </a:solidFill>
                  <a:latin typeface="Montserrat Classic"/>
                </a:rPr>
                <a:t>IV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14506572" y="6529270"/>
            <a:ext cx="1311466" cy="28575"/>
          </a:xfrm>
          <a:prstGeom prst="line">
            <a:avLst/>
          </a:prstGeom>
          <a:ln w="28575" cap="flat">
            <a:solidFill>
              <a:srgbClr val="1B44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3563143" y="6801116"/>
            <a:ext cx="3334664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Kesimpulan</a:t>
            </a:r>
          </a:p>
        </p:txBody>
      </p:sp>
      <p:sp>
        <p:nvSpPr>
          <p:cNvPr id="29" name="Freeform 29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43872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1612" y="401078"/>
            <a:ext cx="16253789" cy="666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5. Pengujian Tracking </a:t>
            </a: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Berbeban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dengan </a:t>
            </a: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Adaptasi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Learning Rate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9735800" y="1811398"/>
            <a:ext cx="8610600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alpha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menyebabkan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settling time 5%, overshoot, dan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indeks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ISE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besar.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overshoot yang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diperoleh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dengan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adaptasi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oleh alpha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diperoleh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lebih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daripada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tanpa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adaptasi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alpha. Hal ini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disebabkan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alpha dapat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menyesuaikan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berdasarkan error respon level.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Pada kurva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pembebanan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kedua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,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yakni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pada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detik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ke-240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bertambah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ke 50%. Level air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mengalami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undershoot.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Namun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penurunan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ini tidak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signifikan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dan dapat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diabaikan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karena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undershoot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, yaitu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maksimal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0.2563% dalam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sampel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pengujian.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626BD-3C58-B8F1-482E-CD559F6C4B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52"/>
          <a:stretch/>
        </p:blipFill>
        <p:spPr bwMode="auto">
          <a:xfrm>
            <a:off x="0" y="1664516"/>
            <a:ext cx="9642091" cy="75718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7399528-4BE9-070D-357F-474A77237F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1017"/>
                  </p:ext>
                </p:extLst>
              </p:nvPr>
            </p:nvGraphicFramePr>
            <p:xfrm>
              <a:off x="8431693" y="1781666"/>
              <a:ext cx="9540000" cy="47483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34175">
                      <a:extLst>
                        <a:ext uri="{9D8B030D-6E8A-4147-A177-3AD203B41FA5}">
                          <a16:colId xmlns:a16="http://schemas.microsoft.com/office/drawing/2014/main" val="1091658036"/>
                        </a:ext>
                      </a:extLst>
                    </a:gridCol>
                    <a:gridCol w="1109803">
                      <a:extLst>
                        <a:ext uri="{9D8B030D-6E8A-4147-A177-3AD203B41FA5}">
                          <a16:colId xmlns:a16="http://schemas.microsoft.com/office/drawing/2014/main" val="245680870"/>
                        </a:ext>
                      </a:extLst>
                    </a:gridCol>
                    <a:gridCol w="1585434">
                      <a:extLst>
                        <a:ext uri="{9D8B030D-6E8A-4147-A177-3AD203B41FA5}">
                          <a16:colId xmlns:a16="http://schemas.microsoft.com/office/drawing/2014/main" val="2049381977"/>
                        </a:ext>
                      </a:extLst>
                    </a:gridCol>
                    <a:gridCol w="1582208">
                      <a:extLst>
                        <a:ext uri="{9D8B030D-6E8A-4147-A177-3AD203B41FA5}">
                          <a16:colId xmlns:a16="http://schemas.microsoft.com/office/drawing/2014/main" val="2991832832"/>
                        </a:ext>
                      </a:extLst>
                    </a:gridCol>
                    <a:gridCol w="1312604">
                      <a:extLst>
                        <a:ext uri="{9D8B030D-6E8A-4147-A177-3AD203B41FA5}">
                          <a16:colId xmlns:a16="http://schemas.microsoft.com/office/drawing/2014/main" val="856144907"/>
                        </a:ext>
                      </a:extLst>
                    </a:gridCol>
                    <a:gridCol w="1782218">
                      <a:extLst>
                        <a:ext uri="{9D8B030D-6E8A-4147-A177-3AD203B41FA5}">
                          <a16:colId xmlns:a16="http://schemas.microsoft.com/office/drawing/2014/main" val="35947287"/>
                        </a:ext>
                      </a:extLst>
                    </a:gridCol>
                    <a:gridCol w="1533558">
                      <a:extLst>
                        <a:ext uri="{9D8B030D-6E8A-4147-A177-3AD203B41FA5}">
                          <a16:colId xmlns:a16="http://schemas.microsoft.com/office/drawing/2014/main" val="345641092"/>
                        </a:ext>
                      </a:extLst>
                    </a:gridCol>
                  </a:tblGrid>
                  <a:tr h="773206"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No.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Alpha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Pertama SP=50mm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Kedua SP=100mm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67715"/>
                      </a:ext>
                    </a:extLst>
                  </a:tr>
                  <a:tr h="127244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r>
                            <a:rPr lang="id-ID" sz="2400" dirty="0">
                              <a:effectLst/>
                            </a:rPr>
                            <a:t> 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% </a:t>
                          </a: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d-ID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id-ID" sz="2400">
                                  <a:effectLst/>
                                  <a:latin typeface="Cambria Math" panose="02040503050406030204" pitchFamily="18" charset="0"/>
                                </a:rPr>
                                <m:t>(5%)</m:t>
                              </m:r>
                            </m:oMath>
                          </a14:m>
                          <a:r>
                            <a:rPr lang="id-ID" sz="2400">
                              <a:effectLst/>
                            </a:rPr>
                            <a:t> (detik)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Overshoot</a:t>
                          </a:r>
                          <a:endParaRPr lang="en-US" sz="2400">
                            <a:effectLst/>
                          </a:endParaRPr>
                        </a:p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(mm)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% Overshoot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3736607"/>
                      </a:ext>
                    </a:extLst>
                  </a:tr>
                  <a:tr h="77320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110.864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10.864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2563515"/>
                      </a:ext>
                    </a:extLst>
                  </a:tr>
                  <a:tr h="77320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0.001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60.7622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21.5244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202.74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104.026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4.026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738301"/>
                      </a:ext>
                    </a:extLst>
                  </a:tr>
                  <a:tr h="389737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57.5965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15.193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82.0345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101.543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1.543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98421"/>
                      </a:ext>
                    </a:extLst>
                  </a:tr>
                  <a:tr h="389737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54.382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8.764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58.5694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100.932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0.932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2340444"/>
                      </a:ext>
                    </a:extLst>
                  </a:tr>
                  <a:tr h="37685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52.6073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5.2146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52.909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100.261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0.261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171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7399528-4BE9-070D-357F-474A77237F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1017"/>
                  </p:ext>
                </p:extLst>
              </p:nvPr>
            </p:nvGraphicFramePr>
            <p:xfrm>
              <a:off x="8431693" y="1781666"/>
              <a:ext cx="9540000" cy="474839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34175">
                      <a:extLst>
                        <a:ext uri="{9D8B030D-6E8A-4147-A177-3AD203B41FA5}">
                          <a16:colId xmlns:a16="http://schemas.microsoft.com/office/drawing/2014/main" val="1091658036"/>
                        </a:ext>
                      </a:extLst>
                    </a:gridCol>
                    <a:gridCol w="1109803">
                      <a:extLst>
                        <a:ext uri="{9D8B030D-6E8A-4147-A177-3AD203B41FA5}">
                          <a16:colId xmlns:a16="http://schemas.microsoft.com/office/drawing/2014/main" val="245680870"/>
                        </a:ext>
                      </a:extLst>
                    </a:gridCol>
                    <a:gridCol w="1585434">
                      <a:extLst>
                        <a:ext uri="{9D8B030D-6E8A-4147-A177-3AD203B41FA5}">
                          <a16:colId xmlns:a16="http://schemas.microsoft.com/office/drawing/2014/main" val="2049381977"/>
                        </a:ext>
                      </a:extLst>
                    </a:gridCol>
                    <a:gridCol w="1582208">
                      <a:extLst>
                        <a:ext uri="{9D8B030D-6E8A-4147-A177-3AD203B41FA5}">
                          <a16:colId xmlns:a16="http://schemas.microsoft.com/office/drawing/2014/main" val="2991832832"/>
                        </a:ext>
                      </a:extLst>
                    </a:gridCol>
                    <a:gridCol w="1312604">
                      <a:extLst>
                        <a:ext uri="{9D8B030D-6E8A-4147-A177-3AD203B41FA5}">
                          <a16:colId xmlns:a16="http://schemas.microsoft.com/office/drawing/2014/main" val="856144907"/>
                        </a:ext>
                      </a:extLst>
                    </a:gridCol>
                    <a:gridCol w="1782218">
                      <a:extLst>
                        <a:ext uri="{9D8B030D-6E8A-4147-A177-3AD203B41FA5}">
                          <a16:colId xmlns:a16="http://schemas.microsoft.com/office/drawing/2014/main" val="35947287"/>
                        </a:ext>
                      </a:extLst>
                    </a:gridCol>
                    <a:gridCol w="1533558">
                      <a:extLst>
                        <a:ext uri="{9D8B030D-6E8A-4147-A177-3AD203B41FA5}">
                          <a16:colId xmlns:a16="http://schemas.microsoft.com/office/drawing/2014/main" val="345641092"/>
                        </a:ext>
                      </a:extLst>
                    </a:gridCol>
                  </a:tblGrid>
                  <a:tr h="773206"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No.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Alpha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Pertama SP=50mm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Kedua SP=100mm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67715"/>
                      </a:ext>
                    </a:extLst>
                  </a:tr>
                  <a:tr h="1272448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r>
                            <a:rPr lang="id-ID" sz="2400" dirty="0">
                              <a:effectLst/>
                            </a:rPr>
                            <a:t> 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% </a:t>
                          </a: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73611" t="-61244" r="-252778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Overshoot</a:t>
                          </a:r>
                          <a:endParaRPr lang="en-US" sz="2400">
                            <a:effectLst/>
                          </a:endParaRPr>
                        </a:p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(mm)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% Overshoot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3736607"/>
                      </a:ext>
                    </a:extLst>
                  </a:tr>
                  <a:tr h="77320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110.864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10.864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2563515"/>
                      </a:ext>
                    </a:extLst>
                  </a:tr>
                  <a:tr h="773206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0.001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60.7622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21.5244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202.74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104.026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4.026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738301"/>
                      </a:ext>
                    </a:extLst>
                  </a:tr>
                  <a:tr h="389737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57.5965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15.193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82.0345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101.543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1.543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1498421"/>
                      </a:ext>
                    </a:extLst>
                  </a:tr>
                  <a:tr h="389737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54.382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8.764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58.5694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100.932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0.932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2340444"/>
                      </a:ext>
                    </a:extLst>
                  </a:tr>
                  <a:tr h="376859"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52.6073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5.2146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52.909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100.261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0.261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171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F30A3DA9-4059-AADE-CB8B-D4AF8C374522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5FD593-C90D-85B4-4447-C0FD2EF0E29F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9" action="ppaction://hlinksldjump"/>
            <a:extLst>
              <a:ext uri="{FF2B5EF4-FFF2-40B4-BE49-F238E27FC236}">
                <a16:creationId xmlns:a16="http://schemas.microsoft.com/office/drawing/2014/main" id="{208E53C8-D72E-6C7C-D6B4-3E3654026D6C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0C11FD44-4BAE-A769-0094-00034F96ED57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103915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06769" y="12207498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 dirty="0">
                <a:solidFill>
                  <a:srgbClr val="E5E5E5"/>
                </a:solidFill>
                <a:latin typeface="Montserrat Classic"/>
                <a:hlinkClick r:id="" action="ppaction://noaction"/>
              </a:rPr>
              <a:t>Back to 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199" y="771697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Pengujian Tracking dengan </a:t>
            </a:r>
            <a:r>
              <a:rPr lang="en-US" sz="4800" dirty="0" err="1">
                <a:solidFill>
                  <a:srgbClr val="1B4444"/>
                </a:solidFill>
                <a:latin typeface="Montserrat Classic Bold"/>
              </a:rPr>
              <a:t>Adaptasi</a:t>
            </a: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 Learning Rate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20193000" y="4196501"/>
            <a:ext cx="6930064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Classic"/>
              </a:rPr>
              <a:t>Learning rate yang </a:t>
            </a:r>
            <a:r>
              <a:rPr lang="en-US" sz="2800" dirty="0" err="1">
                <a:latin typeface="Montserrat Classic"/>
              </a:rPr>
              <a:t>tinggi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menyebabkan</a:t>
            </a:r>
            <a:r>
              <a:rPr lang="en-US" sz="2800" dirty="0">
                <a:latin typeface="Montserrat Classic"/>
              </a:rPr>
              <a:t> model neural network sangat </a:t>
            </a:r>
            <a:r>
              <a:rPr lang="en-US" sz="2800" dirty="0" err="1">
                <a:latin typeface="Montserrat Classic"/>
              </a:rPr>
              <a:t>adaptif</a:t>
            </a:r>
            <a:r>
              <a:rPr lang="en-US" sz="2800" dirty="0">
                <a:latin typeface="Montserrat Classic"/>
              </a:rPr>
              <a:t> dan learning </a:t>
            </a:r>
            <a:r>
              <a:rPr lang="en-US" sz="2800" dirty="0" err="1">
                <a:latin typeface="Montserrat Classic"/>
              </a:rPr>
              <a:t>berlangsung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cepat</a:t>
            </a:r>
            <a:r>
              <a:rPr lang="en-US" sz="2800" dirty="0">
                <a:latin typeface="Montserrat Classic"/>
              </a:rPr>
              <a:t>. </a:t>
            </a: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40AC370-B72A-B004-575F-42027F712E0D}"/>
              </a:ext>
            </a:extLst>
          </p:cNvPr>
          <p:cNvSpPr txBox="1"/>
          <p:nvPr/>
        </p:nvSpPr>
        <p:spPr>
          <a:xfrm>
            <a:off x="18895922" y="2625297"/>
            <a:ext cx="952421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1B4444"/>
                </a:solidFill>
                <a:latin typeface="Montserrat Classic"/>
              </a:rPr>
              <a:t>Undershoot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pembebanan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kedua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6374C0AE-FAE9-0BDF-8E28-E1540A8F95BC}"/>
              </a:ext>
            </a:extLst>
          </p:cNvPr>
          <p:cNvSpPr txBox="1"/>
          <p:nvPr/>
        </p:nvSpPr>
        <p:spPr>
          <a:xfrm>
            <a:off x="5638800" y="8377253"/>
            <a:ext cx="952421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1B4444"/>
                </a:solidFill>
                <a:latin typeface="Montserrat Classic"/>
              </a:rPr>
              <a:t>Sinyal output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kontroller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90FAC4C0-553B-1A05-2F9F-7F772D06AAB0}"/>
              </a:ext>
            </a:extLst>
          </p:cNvPr>
          <p:cNvSpPr txBox="1"/>
          <p:nvPr/>
        </p:nvSpPr>
        <p:spPr>
          <a:xfrm>
            <a:off x="19583400" y="7048500"/>
            <a:ext cx="10042985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Classic"/>
              </a:rPr>
              <a:t>Sinyal kontrol flow valve yang </a:t>
            </a:r>
            <a:r>
              <a:rPr lang="en-US" sz="2800" dirty="0" err="1">
                <a:latin typeface="Montserrat Classic"/>
              </a:rPr>
              <a:t>memiliki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pertambahan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periode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osilasi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seiring</a:t>
            </a:r>
            <a:r>
              <a:rPr lang="en-US" sz="2800" dirty="0">
                <a:latin typeface="Montserrat Classic"/>
              </a:rPr>
              <a:t> </a:t>
            </a:r>
            <a:r>
              <a:rPr lang="en-US" sz="2800" dirty="0" err="1">
                <a:latin typeface="Montserrat Classic"/>
              </a:rPr>
              <a:t>peningkatan</a:t>
            </a:r>
            <a:r>
              <a:rPr lang="en-US" sz="2800" dirty="0">
                <a:latin typeface="Montserrat Classic"/>
              </a:rPr>
              <a:t> alpha. </a:t>
            </a:r>
            <a:r>
              <a:rPr lang="en-US" sz="2800" dirty="0" err="1">
                <a:latin typeface="Montserrat Classic"/>
              </a:rPr>
              <a:t>Kejadian</a:t>
            </a:r>
            <a:r>
              <a:rPr lang="en-US" sz="2800" dirty="0">
                <a:latin typeface="Montserrat Classic"/>
              </a:rPr>
              <a:t> ini </a:t>
            </a:r>
            <a:r>
              <a:rPr lang="en-US" sz="2800" dirty="0" err="1">
                <a:latin typeface="Montserrat Classic"/>
              </a:rPr>
              <a:t>dinamakan</a:t>
            </a:r>
            <a:r>
              <a:rPr lang="en-US" sz="2800" dirty="0">
                <a:latin typeface="Montserrat Classic"/>
              </a:rPr>
              <a:t> overfitting, </a:t>
            </a:r>
            <a:r>
              <a:rPr lang="en-US" sz="2800" dirty="0" err="1">
                <a:latin typeface="Montserrat Classic"/>
              </a:rPr>
              <a:t>yakni</a:t>
            </a:r>
            <a:r>
              <a:rPr lang="en-US" sz="2800" dirty="0">
                <a:latin typeface="Montserrat Classic"/>
              </a:rPr>
              <a:t> model melakukan learning terlalu baik dengan learning rate yang besar. </a:t>
            </a:r>
          </a:p>
        </p:txBody>
      </p:sp>
      <p:pic>
        <p:nvPicPr>
          <p:cNvPr id="6" name="Picture 5" descr="A chart of a flow chart&#10;&#10;Description automatically generated">
            <a:extLst>
              <a:ext uri="{FF2B5EF4-FFF2-40B4-BE49-F238E27FC236}">
                <a16:creationId xmlns:a16="http://schemas.microsoft.com/office/drawing/2014/main" id="{B0ABB2EC-E8F1-1E59-2195-27FD3F19E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1785166"/>
            <a:ext cx="7682139" cy="6418848"/>
          </a:xfrm>
          <a:prstGeom prst="rect">
            <a:avLst/>
          </a:prstGeom>
        </p:spPr>
      </p:pic>
      <p:sp>
        <p:nvSpPr>
          <p:cNvPr id="18" name="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B3E40BDF-2FE9-76C1-5528-A8B48B7927A3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DEDD0D-03E3-143C-403E-F7BE7B9302E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0" name="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CE3371B3-86EF-2F57-0FC4-4B22326076F3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22" name="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D2832752-DCF9-1BD7-2868-A00182B3E176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424628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0663" y="737010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6. Hasil Implementasi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8440400" y="3796911"/>
            <a:ext cx="9524219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besar learning rate membuat model neural network lebih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cepat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beradaptasi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dengan settling time overshoot yang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Learning rate yang terlalu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,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seperti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learning rate 0.001 dan 0.01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menyebabkan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model neural network tidak bisa melakukan tracking sinyal referensi atau set point.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CB798F-A6B8-0B94-AFD3-ACBC481F63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18"/>
          <a:stretch/>
        </p:blipFill>
        <p:spPr>
          <a:xfrm>
            <a:off x="109411" y="1916364"/>
            <a:ext cx="9018351" cy="714476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7147B6-7E5A-0DAA-0925-E0CD5D425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954287"/>
              </p:ext>
            </p:extLst>
          </p:nvPr>
        </p:nvGraphicFramePr>
        <p:xfrm>
          <a:off x="9152744" y="3448977"/>
          <a:ext cx="8825874" cy="424341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85278">
                  <a:extLst>
                    <a:ext uri="{9D8B030D-6E8A-4147-A177-3AD203B41FA5}">
                      <a16:colId xmlns:a16="http://schemas.microsoft.com/office/drawing/2014/main" val="782305051"/>
                    </a:ext>
                  </a:extLst>
                </a:gridCol>
                <a:gridCol w="986663">
                  <a:extLst>
                    <a:ext uri="{9D8B030D-6E8A-4147-A177-3AD203B41FA5}">
                      <a16:colId xmlns:a16="http://schemas.microsoft.com/office/drawing/2014/main" val="3694359747"/>
                    </a:ext>
                  </a:extLst>
                </a:gridCol>
                <a:gridCol w="2049391">
                  <a:extLst>
                    <a:ext uri="{9D8B030D-6E8A-4147-A177-3AD203B41FA5}">
                      <a16:colId xmlns:a16="http://schemas.microsoft.com/office/drawing/2014/main" val="3241287266"/>
                    </a:ext>
                  </a:extLst>
                </a:gridCol>
                <a:gridCol w="1827668">
                  <a:extLst>
                    <a:ext uri="{9D8B030D-6E8A-4147-A177-3AD203B41FA5}">
                      <a16:colId xmlns:a16="http://schemas.microsoft.com/office/drawing/2014/main" val="3462408501"/>
                    </a:ext>
                  </a:extLst>
                </a:gridCol>
                <a:gridCol w="1891850">
                  <a:extLst>
                    <a:ext uri="{9D8B030D-6E8A-4147-A177-3AD203B41FA5}">
                      <a16:colId xmlns:a16="http://schemas.microsoft.com/office/drawing/2014/main" val="1744728660"/>
                    </a:ext>
                  </a:extLst>
                </a:gridCol>
                <a:gridCol w="1385024">
                  <a:extLst>
                    <a:ext uri="{9D8B030D-6E8A-4147-A177-3AD203B41FA5}">
                      <a16:colId xmlns:a16="http://schemas.microsoft.com/office/drawing/2014/main" val="911788927"/>
                    </a:ext>
                  </a:extLst>
                </a:gridCol>
              </a:tblGrid>
              <a:tr h="985565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No.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 err="1">
                          <a:effectLst/>
                        </a:rPr>
                        <a:t>Alpha</a:t>
                      </a:r>
                      <a:r>
                        <a:rPr lang="id-ID" sz="2400" dirty="0">
                          <a:effectLst/>
                        </a:rPr>
                        <a:t> 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 err="1">
                          <a:effectLst/>
                        </a:rPr>
                        <a:t>Overshoot</a:t>
                      </a:r>
                      <a:r>
                        <a:rPr lang="id-ID" sz="2400" dirty="0">
                          <a:effectLst/>
                        </a:rPr>
                        <a:t> (mm)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% Overshoot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Settling time (detik)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MSE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645060"/>
                  </a:ext>
                </a:extLst>
              </a:tr>
              <a:tr h="65157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0.0001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123.229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23.229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217.298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366.1553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927699"/>
                  </a:ext>
                </a:extLst>
              </a:tr>
              <a:tr h="65157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0.001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107.104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7.104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232.902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401.0214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149707"/>
                  </a:ext>
                </a:extLst>
              </a:tr>
              <a:tr h="65157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105.522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5.22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194.019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402.2102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802412"/>
                  </a:ext>
                </a:extLst>
              </a:tr>
              <a:tr h="65157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0.1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103.426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3.426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127.213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377.8364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204752"/>
                  </a:ext>
                </a:extLst>
              </a:tr>
              <a:tr h="651570"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>
                          <a:effectLst/>
                        </a:rPr>
                        <a:t>106.029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6.029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194.676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400" dirty="0">
                          <a:effectLst/>
                        </a:rPr>
                        <a:t>434.804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379528"/>
                  </a:ext>
                </a:extLst>
              </a:tr>
            </a:tbl>
          </a:graphicData>
        </a:graphic>
      </p:graphicFrame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4DD0C287-FB49-097D-C885-C508120CD014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43608-AA87-4ABE-BCCA-586E11C40C1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8" action="ppaction://hlinksldjump"/>
            <a:extLst>
              <a:ext uri="{FF2B5EF4-FFF2-40B4-BE49-F238E27FC236}">
                <a16:creationId xmlns:a16="http://schemas.microsoft.com/office/drawing/2014/main" id="{F2EF169C-1047-3E69-D55C-43C4412A9497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8" action="ppaction://hlinksldjump"/>
            <a:extLst>
              <a:ext uri="{FF2B5EF4-FFF2-40B4-BE49-F238E27FC236}">
                <a16:creationId xmlns:a16="http://schemas.microsoft.com/office/drawing/2014/main" id="{8DA8E14E-4F62-4639-7409-E64D90265C2C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4040984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940" y="716495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6. Hasil Implementasi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9659600" y="6720961"/>
            <a:ext cx="9099073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Penggunaan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metode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adaptasi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learning rate tidak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menghasilkan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adanya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kegagalan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tracking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seperti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pengujian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sebelumnya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,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karena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learning rate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terus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diupdate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agar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perubahan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weight neuron juga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semakin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cepat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  <a:latin typeface="Montserrat Class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Model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terbaik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untuk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mendapat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overshoot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terkecil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dengan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osilasi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kecil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yakni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alpha=0.01. Model ini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memiliki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persen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overshoot 5.9858% dan settling time 62.2709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detik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pada step tracking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pertama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, sesuai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tujuan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Montserrat Classic"/>
              </a:rPr>
              <a:t>spesifikasi</a:t>
            </a:r>
            <a:r>
              <a:rPr lang="en-US" sz="2800" dirty="0">
                <a:solidFill>
                  <a:srgbClr val="FF0000"/>
                </a:solidFill>
                <a:latin typeface="Montserrat Classic"/>
              </a:rPr>
              <a:t> yang Diharapkan.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  <a:latin typeface="Montserrat Classic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C2697-DA93-AE61-9370-59D03606D5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08"/>
          <a:stretch/>
        </p:blipFill>
        <p:spPr>
          <a:xfrm>
            <a:off x="0" y="2095500"/>
            <a:ext cx="9099073" cy="7140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9ACD8B5-45B2-B5E7-F751-8EFDA426D2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019166"/>
                  </p:ext>
                </p:extLst>
              </p:nvPr>
            </p:nvGraphicFramePr>
            <p:xfrm>
              <a:off x="8229762" y="2844993"/>
              <a:ext cx="9296394" cy="415343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98091">
                      <a:extLst>
                        <a:ext uri="{9D8B030D-6E8A-4147-A177-3AD203B41FA5}">
                          <a16:colId xmlns:a16="http://schemas.microsoft.com/office/drawing/2014/main" val="1083421910"/>
                        </a:ext>
                      </a:extLst>
                    </a:gridCol>
                    <a:gridCol w="1368615">
                      <a:extLst>
                        <a:ext uri="{9D8B030D-6E8A-4147-A177-3AD203B41FA5}">
                          <a16:colId xmlns:a16="http://schemas.microsoft.com/office/drawing/2014/main" val="4246774490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394154850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2481993883"/>
                        </a:ext>
                      </a:extLst>
                    </a:gridCol>
                    <a:gridCol w="1339392">
                      <a:extLst>
                        <a:ext uri="{9D8B030D-6E8A-4147-A177-3AD203B41FA5}">
                          <a16:colId xmlns:a16="http://schemas.microsoft.com/office/drawing/2014/main" val="4181848523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88369738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1348753358"/>
                        </a:ext>
                      </a:extLst>
                    </a:gridCol>
                  </a:tblGrid>
                  <a:tr h="765740">
                    <a:tc rowSpan="2"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No.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Alpha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Step Pertama SP=50mm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Kedua SP=100mm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975727"/>
                      </a:ext>
                    </a:extLst>
                  </a:tr>
                  <a:tr h="126016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</a:endParaRPr>
                        </a:p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% </a:t>
                          </a: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d-ID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id-ID" sz="2400">
                                  <a:effectLst/>
                                  <a:latin typeface="Cambria Math" panose="02040503050406030204" pitchFamily="18" charset="0"/>
                                </a:rPr>
                                <m:t>(5%)</m:t>
                              </m:r>
                            </m:oMath>
                          </a14:m>
                          <a:r>
                            <a:rPr lang="id-ID" sz="2400">
                              <a:effectLst/>
                            </a:rPr>
                            <a:t> (detik)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r>
                            <a:rPr lang="id-ID" sz="2400" dirty="0">
                              <a:effectLst/>
                            </a:rPr>
                            <a:t> 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% Overshoot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4329376"/>
                      </a:ext>
                    </a:extLst>
                  </a:tr>
                  <a:tr h="634654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75.6782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51.36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106.195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6.19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4239841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70.4976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41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235.998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103.816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3.816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8288289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69.3855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38.77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179.806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102.688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2.688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5177114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68.5515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37.1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151.632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102.052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2.052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421346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68.3644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36.73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146.705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103.527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3.527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95808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9ACD8B5-45B2-B5E7-F751-8EFDA426D2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019166"/>
                  </p:ext>
                </p:extLst>
              </p:nvPr>
            </p:nvGraphicFramePr>
            <p:xfrm>
              <a:off x="8229762" y="2844993"/>
              <a:ext cx="9296394" cy="415343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98091">
                      <a:extLst>
                        <a:ext uri="{9D8B030D-6E8A-4147-A177-3AD203B41FA5}">
                          <a16:colId xmlns:a16="http://schemas.microsoft.com/office/drawing/2014/main" val="1083421910"/>
                        </a:ext>
                      </a:extLst>
                    </a:gridCol>
                    <a:gridCol w="1368615">
                      <a:extLst>
                        <a:ext uri="{9D8B030D-6E8A-4147-A177-3AD203B41FA5}">
                          <a16:colId xmlns:a16="http://schemas.microsoft.com/office/drawing/2014/main" val="4246774490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394154850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2481993883"/>
                        </a:ext>
                      </a:extLst>
                    </a:gridCol>
                    <a:gridCol w="1339392">
                      <a:extLst>
                        <a:ext uri="{9D8B030D-6E8A-4147-A177-3AD203B41FA5}">
                          <a16:colId xmlns:a16="http://schemas.microsoft.com/office/drawing/2014/main" val="4181848523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88369738"/>
                        </a:ext>
                      </a:extLst>
                    </a:gridCol>
                    <a:gridCol w="1472574">
                      <a:extLst>
                        <a:ext uri="{9D8B030D-6E8A-4147-A177-3AD203B41FA5}">
                          <a16:colId xmlns:a16="http://schemas.microsoft.com/office/drawing/2014/main" val="1348753358"/>
                        </a:ext>
                      </a:extLst>
                    </a:gridCol>
                  </a:tblGrid>
                  <a:tr h="765740">
                    <a:tc rowSpan="2"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No.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Alpha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Step Pertama SP=50mm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indent="252095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Step Kedua SP=100mm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9975727"/>
                      </a:ext>
                    </a:extLst>
                  </a:tr>
                  <a:tr h="126016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</a:endParaRPr>
                        </a:p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% </a:t>
                          </a: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75000" t="-67633" r="-220455" b="-1830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 err="1">
                              <a:effectLst/>
                            </a:rPr>
                            <a:t>Overshoot</a:t>
                          </a:r>
                          <a:r>
                            <a:rPr lang="id-ID" sz="2400" dirty="0">
                              <a:effectLst/>
                            </a:rPr>
                            <a:t> (mm)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% Overshoot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4329376"/>
                      </a:ext>
                    </a:extLst>
                  </a:tr>
                  <a:tr h="634654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75.6782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51.36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-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106.195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6.19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4239841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70.4976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41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235.998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103.816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3.816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8288289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0.01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69.3855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38.77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179.806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102.688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2.688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5177114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0.1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68.5515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37.1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151.632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102.052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2.052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421346"/>
                      </a:ext>
                    </a:extLst>
                  </a:tr>
                  <a:tr h="373221">
                    <a:tc>
                      <a:txBody>
                        <a:bodyPr/>
                        <a:lstStyle/>
                        <a:p>
                          <a:pPr indent="0" algn="ctr" defTabSz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5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68.3644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36.73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>
                              <a:effectLst/>
                            </a:rPr>
                            <a:t>146.705</a:t>
                          </a:r>
                          <a:endParaRPr lang="en-US" sz="240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103.527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2400" dirty="0">
                              <a:effectLst/>
                            </a:rPr>
                            <a:t>3.527</a:t>
                          </a:r>
                          <a:endParaRPr lang="en-US" sz="2400" dirty="0">
                            <a:effectLst/>
                            <a:latin typeface="Times New Roman" panose="020206030504050203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95808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51576143-0876-FB1E-A2F6-1243F41FBA48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35B58B-AFC0-2948-3B9F-A44FAE493494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9" action="ppaction://hlinksldjump"/>
            <a:extLst>
              <a:ext uri="{FF2B5EF4-FFF2-40B4-BE49-F238E27FC236}">
                <a16:creationId xmlns:a16="http://schemas.microsoft.com/office/drawing/2014/main" id="{7D651B6B-9AD3-A976-3961-96A205569380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09532680-D899-469E-6C27-22D253E8912A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580494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56776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1355" y="496411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Dokumentasi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783806" y="1230769"/>
            <a:ext cx="68580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1B4444"/>
                </a:solidFill>
                <a:latin typeface="Montserrat Classic"/>
              </a:rPr>
              <a:t>Set point </a:t>
            </a:r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konstan</a:t>
            </a:r>
            <a:endParaRPr lang="en-US" sz="2800" dirty="0">
              <a:solidFill>
                <a:srgbClr val="1B4444"/>
              </a:solidFill>
              <a:latin typeface="Montserrat Classic"/>
            </a:endParaRPr>
          </a:p>
        </p:txBody>
      </p:sp>
      <p:sp>
        <p:nvSpPr>
          <p:cNvPr id="7" name="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9EFF36D5-7733-D19B-243F-35C4B9200F7F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7F2E7-56B8-0A10-A120-F06BC466C442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6E25E49F-2F66-D942-9BB3-DC17F582FAA8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5" name="Rectangle 14">
            <a:hlinkClick r:id="rId8" action="ppaction://hlinksldjump"/>
            <a:extLst>
              <a:ext uri="{FF2B5EF4-FFF2-40B4-BE49-F238E27FC236}">
                <a16:creationId xmlns:a16="http://schemas.microsoft.com/office/drawing/2014/main" id="{6FC98A92-9549-72A7-A410-05ECD46C2B35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WindowsMediaPlayer1" r:id="rId1" imgW="6568560" imgH="9235440"/>
        </mc:Choice>
        <mc:Fallback>
          <p:control name="WindowsMediaPlayer1" r:id="rId1" imgW="6568560" imgH="9235440">
            <p:pic>
              <p:nvPicPr>
                <p:cNvPr id="9" name="WindowsMediaPlayer1">
                  <a:extLst>
                    <a:ext uri="{FF2B5EF4-FFF2-40B4-BE49-F238E27FC236}">
                      <a16:creationId xmlns:a16="http://schemas.microsoft.com/office/drawing/2014/main" id="{75E75A78-1578-4838-0E7E-67D827C77F5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59538" y="0"/>
                  <a:ext cx="6569075" cy="923607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7029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56776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1355" y="496411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Dokumentasi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77412F69-864C-4B98-9FE7-EBA069453A51}"/>
              </a:ext>
            </a:extLst>
          </p:cNvPr>
          <p:cNvSpPr txBox="1"/>
          <p:nvPr/>
        </p:nvSpPr>
        <p:spPr>
          <a:xfrm>
            <a:off x="731355" y="1164526"/>
            <a:ext cx="68580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 err="1">
                <a:solidFill>
                  <a:srgbClr val="1B4444"/>
                </a:solidFill>
                <a:latin typeface="Montserrat Classic"/>
              </a:rPr>
              <a:t>Perubahan</a:t>
            </a:r>
            <a:r>
              <a:rPr lang="en-US" sz="2800" dirty="0">
                <a:solidFill>
                  <a:srgbClr val="1B4444"/>
                </a:solidFill>
                <a:latin typeface="Montserrat Classic"/>
              </a:rPr>
              <a:t> set point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586E7C2E-58E8-110A-A9E0-EBA5249274C4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F90941-25DA-C853-85AA-7D5E57F77F60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8" action="ppaction://hlinksldjump"/>
            <a:extLst>
              <a:ext uri="{FF2B5EF4-FFF2-40B4-BE49-F238E27FC236}">
                <a16:creationId xmlns:a16="http://schemas.microsoft.com/office/drawing/2014/main" id="{285E383B-F616-7273-2A3B-1A6C5B194712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8" action="ppaction://hlinksldjump"/>
            <a:extLst>
              <a:ext uri="{FF2B5EF4-FFF2-40B4-BE49-F238E27FC236}">
                <a16:creationId xmlns:a16="http://schemas.microsoft.com/office/drawing/2014/main" id="{C8C8BDFA-C80D-B37C-F1E6-97B1888E61AD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WindowsMediaPlayer2" r:id="rId1" imgW="5280840" imgH="7238880"/>
        </mc:Choice>
        <mc:Fallback>
          <p:control name="WindowsMediaPlayer2" r:id="rId1" imgW="5280840" imgH="7238880">
            <p:pic>
              <p:nvPicPr>
                <p:cNvPr id="7" name="WindowsMediaPlayer2">
                  <a:extLst>
                    <a:ext uri="{FF2B5EF4-FFF2-40B4-BE49-F238E27FC236}">
                      <a16:creationId xmlns:a16="http://schemas.microsoft.com/office/drawing/2014/main" id="{B5922D75-9121-6561-CA5A-43CF748CC2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95975" y="0"/>
                  <a:ext cx="6600825" cy="905033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00621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0" y="994913"/>
            <a:ext cx="7315200" cy="1521711"/>
          </a:xfrm>
          <a:custGeom>
            <a:avLst/>
            <a:gdLst/>
            <a:ahLst/>
            <a:cxnLst/>
            <a:rect l="l" t="t" r="r" b="b"/>
            <a:pathLst>
              <a:path w="3796835" h="931394">
                <a:moveTo>
                  <a:pt x="0" y="0"/>
                </a:moveTo>
                <a:lnTo>
                  <a:pt x="3796835" y="0"/>
                </a:lnTo>
                <a:lnTo>
                  <a:pt x="3796835" y="931394"/>
                </a:lnTo>
                <a:lnTo>
                  <a:pt x="0" y="931394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</p:sp>
      <p:sp>
        <p:nvSpPr>
          <p:cNvPr id="2" name="Freeform 2"/>
          <p:cNvSpPr/>
          <p:nvPr/>
        </p:nvSpPr>
        <p:spPr>
          <a:xfrm flipV="1">
            <a:off x="-1289068" y="8575486"/>
            <a:ext cx="6614674" cy="5722407"/>
          </a:xfrm>
          <a:custGeom>
            <a:avLst/>
            <a:gdLst/>
            <a:ahLst/>
            <a:cxnLst/>
            <a:rect l="l" t="t" r="r" b="b"/>
            <a:pathLst>
              <a:path w="6614674" h="5722407">
                <a:moveTo>
                  <a:pt x="0" y="5722407"/>
                </a:moveTo>
                <a:lnTo>
                  <a:pt x="6614674" y="5722407"/>
                </a:lnTo>
                <a:lnTo>
                  <a:pt x="6614674" y="0"/>
                </a:lnTo>
                <a:lnTo>
                  <a:pt x="0" y="0"/>
                </a:lnTo>
                <a:lnTo>
                  <a:pt x="0" y="57224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1514" y="1284946"/>
            <a:ext cx="6252172" cy="1025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6600" b="1" dirty="0">
                <a:latin typeface="Montserrat Classic Bold"/>
              </a:rPr>
              <a:t>Kesimpulan</a:t>
            </a:r>
            <a:endParaRPr lang="en-US" sz="8000" b="1" dirty="0">
              <a:latin typeface="Montserrat Classic Bold"/>
            </a:endParaRPr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-1289068" y="-4100971"/>
            <a:ext cx="6252172" cy="5405759"/>
          </a:xfrm>
          <a:custGeom>
            <a:avLst/>
            <a:gdLst/>
            <a:ahLst/>
            <a:cxnLst/>
            <a:rect l="l" t="t" r="r" b="b"/>
            <a:pathLst>
              <a:path w="6252172" h="5405759">
                <a:moveTo>
                  <a:pt x="6252172" y="5405759"/>
                </a:moveTo>
                <a:lnTo>
                  <a:pt x="0" y="5405759"/>
                </a:lnTo>
                <a:lnTo>
                  <a:pt x="0" y="0"/>
                </a:lnTo>
                <a:lnTo>
                  <a:pt x="6252172" y="0"/>
                </a:lnTo>
                <a:lnTo>
                  <a:pt x="6252172" y="54057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446BD9E5-AF37-2C28-011D-1A51454D5ACF}"/>
              </a:ext>
            </a:extLst>
          </p:cNvPr>
          <p:cNvSpPr txBox="1"/>
          <p:nvPr/>
        </p:nvSpPr>
        <p:spPr>
          <a:xfrm>
            <a:off x="685800" y="2806657"/>
            <a:ext cx="169164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Modul ADC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dari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tertanam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memberikan hasil yang linear dengan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kesalahan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pengukuran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maksimal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sebesar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121.6mV. Modul analog output untuk motor flow valve dan motor drain valve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karakteristik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linier dengan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kesalahan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masing-masing 489mV dan 200mV.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Pengujian tanpa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kontroler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menunjukkan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respon level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dipengaruhi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oleh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motor drain valve dan tidak dapat mencapai set point.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Model neural network dengan learning rate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konstan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dapat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mengatasi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perubahan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drain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tetapi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pemilihan learning rate secara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eksperimental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beresiko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terjadi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underfitting,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yakni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model tidak dapat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mempelajari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hubungan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variable dengan baik.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Adaptasi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learning rate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melalui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parameter alpha dapat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mengatasi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perubahan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drain terhadap error proses dengan model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terbaik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saat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alpha=0.1, dimana overshoot dan settling time masing-masing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sebesar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3.8% dan 111.5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detik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untuk simulasi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serta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3.426% dan 127.213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detik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untuk implementasi.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Kejadian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overfitting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terjadi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pada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saat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alpha ≥1 yang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menyebabkan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sinyal kontrol motor valve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berosilasi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dan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dihindari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karena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beresiko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merusak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actuator. Model neural network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mampu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melakukan tracking terhadap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perubahan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set point naik dan turun dengan overshoot dan undershoot yang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semakin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kecil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 untuk step setpoint </a:t>
            </a:r>
            <a:r>
              <a:rPr lang="en-US" sz="2400" dirty="0" err="1">
                <a:solidFill>
                  <a:srgbClr val="1B4444"/>
                </a:solidFill>
                <a:latin typeface="Montserrat Classic"/>
              </a:rPr>
              <a:t>selanjutnya</a:t>
            </a:r>
            <a:r>
              <a:rPr lang="en-US" sz="2400" dirty="0">
                <a:solidFill>
                  <a:srgbClr val="1B4444"/>
                </a:solidFill>
                <a:latin typeface="Montserrat Classic"/>
              </a:rPr>
              <a:t>.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E55712B0-DC6C-3B1F-C775-B078FADA071B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89A6A7-FCDA-DF03-0D8D-88AD059DC740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19E41424-B9E5-E5E5-6194-EB1722C406E7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0" name="Rectangle 9">
            <a:hlinkClick r:id="rId7" action="ppaction://hlinksldjump"/>
            <a:extLst>
              <a:ext uri="{FF2B5EF4-FFF2-40B4-BE49-F238E27FC236}">
                <a16:creationId xmlns:a16="http://schemas.microsoft.com/office/drawing/2014/main" id="{174B1A72-B27C-0F14-AF4D-EAFD789DB94C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373247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940" y="716495"/>
            <a:ext cx="16253789" cy="696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4800" dirty="0">
                <a:solidFill>
                  <a:srgbClr val="1B4444"/>
                </a:solidFill>
                <a:latin typeface="Montserrat Classic Bold"/>
              </a:rPr>
              <a:t>Daftar Pustaka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381001" y="1858766"/>
            <a:ext cx="17719898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Bytronic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. (2015). Process Control Technology PCT-100 Datasheet. http://www.bytronic.net/wp-content/uploads/2015/04/PCT100-PL0214.pdf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Gene F. Franklin, J. David Powell, &amp; Michael L. Workman. (1998). Digital Control of Dynamic Systems (3rd ed.). Ellis-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Kagle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Press.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Ghufron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M. Z. (2016). DESAIN DAN IMPLEMENTASI KONTROLER SELF-TUNING PID DENGAN PENDEKATAN INTERAKSI ADAPTIF PADA SISTEM PENGATURAN LEVEL.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Gómez-Espinos, A.,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Sundin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R. C.,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Eguren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I. L.,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Cuan-Urquiz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E., &amp;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Treviño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-Quintanilla, C. D. (2019). Neural network direct control with online learning for shape memory alloy manipulators. Sensors, 19(11). https://doi.org/10.3390/s19112576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Haykin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S. S. (2009). Neural networks and learning machines. Prentice Hall/Pearson.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Jakoubek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I. P. (n.d.). Experimental Identification of Stabile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Nonoscillatory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Systems from Step-Responses by Selected Methods.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Johnson, C. D. (2014). Process Control Instrumentation Technology (8th ed.). Pearson.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Muralidharan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J., Saran, S.,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Tamilkavi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G.,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Thivakar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S., &amp;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Vivin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M. (2021). An Automatic Fluid Filling Mechanism Using Delta PLC. Journal of Physics: Conference Series, 1937(1). https://doi.org/10.1088/1742-6596/1937/1/012004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Ogata, Katsuhiko. (2010). Modern Control Engineering. Prentice-Hall.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Ponce, A. N., Behar, A. A., Hernández, A. O., &amp; Sitar, V. R. (2004). Neural Networks for Self-tuning Control Systems. Acta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Polytechnica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44, 49–52. http://ctn.cvut.cz/ap/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Prusty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S. B. (2012). LINEARIZATION AND ANALYSIS OF LEVEL AS WELL AS THERMAL PROCESS USING LABVIEW. National Institute of Technology, Rourkela.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Raharjo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R. D. (2014). DESAIN DAN IMPLEMENTASI KONTROLER PID GAIN SCHEDULING UNTUK SISTEM PENGATURAN PROSES LEVEL PADA PROCESS CONTROL TECHNOLOGY - 100.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Institut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Teknologi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Sepuluh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Nopember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Zhao, J., Zhang, X., Chen, Y., &amp; Wang, P. (2021). Using sine function-based nonlinear feedback to control water tank level. Energies, 14(22). https://doi.org/10.3390/en14227602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Zong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-Yi, X., </a:t>
            </a:r>
            <a:r>
              <a:rPr lang="en-US" sz="2000" dirty="0" err="1">
                <a:solidFill>
                  <a:srgbClr val="1B4444"/>
                </a:solidFill>
                <a:latin typeface="Montserrat Classic"/>
              </a:rPr>
              <a:t>Qiang</a:t>
            </a: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, G., Li-Min, J., &amp; Ying-Ying, W. (2008). Modelling and Identification of Electrohydraulic System and Its Application. IFAC Proceedings Volumes, 41(2), 6446–6451. https://doi.org/10.3182/20080706-5-KR-1001.01087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B4444"/>
                </a:solidFill>
                <a:latin typeface="Montserrat Classic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B4444"/>
              </a:solidFill>
              <a:latin typeface="Montserrat Classic"/>
            </a:endParaRPr>
          </a:p>
        </p:txBody>
      </p:sp>
    </p:spTree>
    <p:extLst>
      <p:ext uri="{BB962C8B-B14F-4D97-AF65-F5344CB8AC3E}">
        <p14:creationId xmlns:p14="http://schemas.microsoft.com/office/powerpoint/2010/main" val="3515305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  <a:hlinkClick r:id="" action="ppaction://noaction"/>
              </a:rPr>
              <a:t>Back to Agenda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28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17922" y="4100517"/>
            <a:ext cx="11067222" cy="116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 u="none" dirty="0">
                <a:solidFill>
                  <a:srgbClr val="1B4444"/>
                </a:solidFill>
                <a:latin typeface="Montserrat Classic Bold"/>
              </a:rPr>
              <a:t>Terima Kasih</a:t>
            </a:r>
          </a:p>
        </p:txBody>
      </p:sp>
      <p:sp>
        <p:nvSpPr>
          <p:cNvPr id="34" name="Freeform 34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51456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28700" y="9610567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  <a:hlinkClick r:id="" action="ppaction://noaction"/>
              </a:rPr>
              <a:t>Back to Agenda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710989" y="9610567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85800" y="25810"/>
            <a:ext cx="11067222" cy="9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5400" u="none" dirty="0">
                <a:solidFill>
                  <a:srgbClr val="1B4444"/>
                </a:solidFill>
                <a:latin typeface="Montserrat Classic Bold"/>
              </a:rPr>
              <a:t>Gain total</a:t>
            </a:r>
          </a:p>
        </p:txBody>
      </p:sp>
      <p:sp>
        <p:nvSpPr>
          <p:cNvPr id="34" name="Freeform 34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9635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43643" y="-495468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53" y="325382"/>
            <a:ext cx="9170316" cy="1291531"/>
          </a:xfrm>
          <a:custGeom>
            <a:avLst/>
            <a:gdLst/>
            <a:ahLst/>
            <a:cxnLst/>
            <a:rect l="l" t="t" r="r" b="b"/>
            <a:pathLst>
              <a:path w="3298155" h="773307">
                <a:moveTo>
                  <a:pt x="0" y="0"/>
                </a:moveTo>
                <a:lnTo>
                  <a:pt x="3298155" y="0"/>
                </a:lnTo>
                <a:lnTo>
                  <a:pt x="3298155" y="773307"/>
                </a:lnTo>
                <a:lnTo>
                  <a:pt x="0" y="77330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6414" y="341903"/>
            <a:ext cx="8115300" cy="980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Latar</a:t>
            </a: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 Belakang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1241C6-3E86-B557-5006-948BD56E47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37" t="19115" r="59859" b="29402"/>
          <a:stretch/>
        </p:blipFill>
        <p:spPr>
          <a:xfrm>
            <a:off x="479928" y="2837361"/>
            <a:ext cx="2992242" cy="4949630"/>
          </a:xfrm>
          <a:prstGeom prst="rect">
            <a:avLst/>
          </a:prstGeom>
        </p:spPr>
      </p:pic>
      <p:sp>
        <p:nvSpPr>
          <p:cNvPr id="6" name="Rectangle 5">
            <a:hlinkClick r:id="rId8" action="ppaction://hlinksldjump"/>
            <a:extLst>
              <a:ext uri="{FF2B5EF4-FFF2-40B4-BE49-F238E27FC236}">
                <a16:creationId xmlns:a16="http://schemas.microsoft.com/office/drawing/2014/main" id="{D85CDAF9-0160-B61E-C68D-DB76ABD101EB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8561C0-925E-D3C0-AF5D-AFC64B0C3940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1" name="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454CF512-BE80-A54F-755D-495188299961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2" name="Rectangle 11">
            <a:hlinkClick r:id="rId9" action="ppaction://hlinksldjump"/>
            <a:extLst>
              <a:ext uri="{FF2B5EF4-FFF2-40B4-BE49-F238E27FC236}">
                <a16:creationId xmlns:a16="http://schemas.microsoft.com/office/drawing/2014/main" id="{D3E70DF3-A421-8F65-74D7-E6AB9048E3E7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42686-FB84-D318-3C31-A7171C14A254}"/>
              </a:ext>
            </a:extLst>
          </p:cNvPr>
          <p:cNvSpPr txBox="1"/>
          <p:nvPr/>
        </p:nvSpPr>
        <p:spPr>
          <a:xfrm>
            <a:off x="3886199" y="2837361"/>
            <a:ext cx="13373101" cy="4438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PCT-100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merupakan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miniatur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sistem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proses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industri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yang terdapat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fasilitas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untuk melakukan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pengaturan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terhadap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empat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buah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variabel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kontrol, yaitu flow, level,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suhu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, dan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tekanan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. </a:t>
            </a:r>
          </a:p>
          <a:p>
            <a:pPr marL="0" lvl="1" indent="0">
              <a:lnSpc>
                <a:spcPts val="3499"/>
              </a:lnSpc>
              <a:spcBef>
                <a:spcPct val="0"/>
              </a:spcBef>
            </a:pPr>
            <a:endParaRPr lang="en-US" sz="2499" u="none" dirty="0">
              <a:solidFill>
                <a:srgbClr val="1B4444"/>
              </a:solidFill>
              <a:latin typeface="Montserrat Classic"/>
            </a:endParaRPr>
          </a:p>
          <a:p>
            <a:pPr marL="0" lvl="1" indent="0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P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engaturan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level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tangki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memiliki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karakteristik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time-varying dan nonlinear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akibat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air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keluar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. </a:t>
            </a:r>
          </a:p>
          <a:p>
            <a:pPr marL="0" lvl="1" indent="0">
              <a:lnSpc>
                <a:spcPts val="3499"/>
              </a:lnSpc>
              <a:spcBef>
                <a:spcPct val="0"/>
              </a:spcBef>
            </a:pPr>
            <a:endParaRPr lang="en-US" sz="2499" u="none" dirty="0">
              <a:solidFill>
                <a:srgbClr val="1B4444"/>
              </a:solidFill>
              <a:latin typeface="Montserrat Classic"/>
            </a:endParaRPr>
          </a:p>
          <a:p>
            <a:pPr marL="0" lvl="1" indent="0">
              <a:lnSpc>
                <a:spcPts val="3499"/>
              </a:lnSpc>
              <a:spcBef>
                <a:spcPct val="0"/>
              </a:spcBef>
            </a:pP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Algoritma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neural network dapat digunakan untuk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permodelan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dan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pengendalian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sistem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kompleks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yang terdapat noise pengukuran dan disturbance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karena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adanya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karakteristik</a:t>
            </a:r>
            <a:r>
              <a:rPr lang="en-US" sz="2499" u="none" dirty="0">
                <a:solidFill>
                  <a:srgbClr val="1B4444"/>
                </a:solidFill>
                <a:latin typeface="Montserrat Classic"/>
              </a:rPr>
              <a:t> </a:t>
            </a:r>
            <a:r>
              <a:rPr lang="en-US" sz="2499" u="none" dirty="0" err="1">
                <a:solidFill>
                  <a:srgbClr val="1B4444"/>
                </a:solidFill>
                <a:latin typeface="Montserrat Classic"/>
              </a:rPr>
              <a:t>adaptif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.</a:t>
            </a:r>
            <a:endParaRPr lang="en-US" sz="2499" u="none" dirty="0">
              <a:solidFill>
                <a:srgbClr val="1B4444"/>
              </a:solidFill>
              <a:latin typeface="Montserrat Classic"/>
            </a:endParaRPr>
          </a:p>
        </p:txBody>
      </p:sp>
    </p:spTree>
    <p:extLst>
      <p:ext uri="{BB962C8B-B14F-4D97-AF65-F5344CB8AC3E}">
        <p14:creationId xmlns:p14="http://schemas.microsoft.com/office/powerpoint/2010/main" val="122237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43643" y="-495468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44841" y="631434"/>
            <a:ext cx="8843159" cy="1291531"/>
          </a:xfrm>
          <a:custGeom>
            <a:avLst/>
            <a:gdLst/>
            <a:ahLst/>
            <a:cxnLst/>
            <a:rect l="l" t="t" r="r" b="b"/>
            <a:pathLst>
              <a:path w="3298155" h="773307">
                <a:moveTo>
                  <a:pt x="0" y="0"/>
                </a:moveTo>
                <a:lnTo>
                  <a:pt x="3298155" y="0"/>
                </a:lnTo>
                <a:lnTo>
                  <a:pt x="3298155" y="773307"/>
                </a:lnTo>
                <a:lnTo>
                  <a:pt x="0" y="77330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6999" y="753988"/>
            <a:ext cx="7290863" cy="955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Rumusan</a:t>
            </a: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Masalah</a:t>
            </a:r>
            <a:endParaRPr lang="en-US" sz="4400" dirty="0">
              <a:solidFill>
                <a:srgbClr val="1B4444"/>
              </a:solidFill>
              <a:latin typeface="Montserrat Classic 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7AE850-B02C-C4FF-B644-79FBAE120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612" y="3347292"/>
            <a:ext cx="1257300" cy="13480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67799E-A4AF-72B0-C52F-8365CA4B12F6}"/>
              </a:ext>
            </a:extLst>
          </p:cNvPr>
          <p:cNvSpPr txBox="1"/>
          <p:nvPr/>
        </p:nvSpPr>
        <p:spPr>
          <a:xfrm>
            <a:off x="2819400" y="3603052"/>
            <a:ext cx="1036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Kemampuan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mengikuti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level referensi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5914E-96BC-15B3-7BCC-FB759E630C5B}"/>
              </a:ext>
            </a:extLst>
          </p:cNvPr>
          <p:cNvSpPr txBox="1"/>
          <p:nvPr/>
        </p:nvSpPr>
        <p:spPr>
          <a:xfrm>
            <a:off x="4724400" y="5157409"/>
            <a:ext cx="9582571" cy="505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80"/>
              </a:lnSpc>
              <a:defRPr/>
            </a:pP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Adaptif terhadap </a:t>
            </a: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perubahan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beban</a:t>
            </a:r>
            <a:endParaRPr lang="en-US" sz="1600" dirty="0"/>
          </a:p>
        </p:txBody>
      </p:sp>
      <p:pic>
        <p:nvPicPr>
          <p:cNvPr id="2052" name="Picture 4" descr="Lupe Vector Art, Icons, and Graphics for Free Download">
            <a:extLst>
              <a:ext uri="{FF2B5EF4-FFF2-40B4-BE49-F238E27FC236}">
                <a16:creationId xmlns:a16="http://schemas.microsoft.com/office/drawing/2014/main" id="{CCBC4EE0-702D-2086-2E54-31BFCC38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57" y="6240795"/>
            <a:ext cx="1485959" cy="148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lectric pump icon simple vector. Engine valve 15012258 Vector Art at  Vecteezy">
            <a:extLst>
              <a:ext uri="{FF2B5EF4-FFF2-40B4-BE49-F238E27FC236}">
                <a16:creationId xmlns:a16="http://schemas.microsoft.com/office/drawing/2014/main" id="{9962EFEA-1035-2271-CCE3-F259D51EF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4579674"/>
            <a:ext cx="1754326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9D4FFF-CBA7-C762-4D7E-D89B4B946D5B}"/>
              </a:ext>
            </a:extLst>
          </p:cNvPr>
          <p:cNvSpPr txBox="1"/>
          <p:nvPr/>
        </p:nvSpPr>
        <p:spPr>
          <a:xfrm>
            <a:off x="6727747" y="6685642"/>
            <a:ext cx="11452148" cy="505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80"/>
              </a:lnSpc>
              <a:defRPr/>
            </a:pPr>
            <a:r>
              <a:rPr lang="en-US" sz="3600" dirty="0" err="1">
                <a:solidFill>
                  <a:srgbClr val="1B4444"/>
                </a:solidFill>
                <a:latin typeface="Montserrat Classic Bold"/>
              </a:rPr>
              <a:t>Meminimumkan</a:t>
            </a:r>
            <a:r>
              <a:rPr lang="en-US" sz="3600" dirty="0">
                <a:solidFill>
                  <a:srgbClr val="1B4444"/>
                </a:solidFill>
                <a:latin typeface="Montserrat Classic Bold"/>
              </a:rPr>
              <a:t> overshoot dan settling time</a:t>
            </a:r>
            <a:endParaRPr lang="en-US" sz="1600" dirty="0"/>
          </a:p>
        </p:txBody>
      </p:sp>
      <p:sp>
        <p:nvSpPr>
          <p:cNvPr id="6" name="Rectangle 5">
            <a:hlinkClick r:id="rId9" action="ppaction://hlinksldjump"/>
            <a:extLst>
              <a:ext uri="{FF2B5EF4-FFF2-40B4-BE49-F238E27FC236}">
                <a16:creationId xmlns:a16="http://schemas.microsoft.com/office/drawing/2014/main" id="{9EEA1001-0915-E8FF-D6D1-CCE217858AFF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60E1D4-FA3C-B65B-FCB3-D7DFA4B5E7C6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hlinkClick r:id="rId10" action="ppaction://hlinksldjump"/>
            <a:extLst>
              <a:ext uri="{FF2B5EF4-FFF2-40B4-BE49-F238E27FC236}">
                <a16:creationId xmlns:a16="http://schemas.microsoft.com/office/drawing/2014/main" id="{BE75673E-8AAA-3D47-168D-E3869B1EC241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8" name="Rectangle 17">
            <a:hlinkClick r:id="rId10" action="ppaction://hlinksldjump"/>
            <a:extLst>
              <a:ext uri="{FF2B5EF4-FFF2-40B4-BE49-F238E27FC236}">
                <a16:creationId xmlns:a16="http://schemas.microsoft.com/office/drawing/2014/main" id="{A9268C35-F82B-24F6-F459-116211F45005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31770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43643" y="-495468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67397" y="600618"/>
            <a:ext cx="6620603" cy="1291531"/>
          </a:xfrm>
          <a:custGeom>
            <a:avLst/>
            <a:gdLst/>
            <a:ahLst/>
            <a:cxnLst/>
            <a:rect l="l" t="t" r="r" b="b"/>
            <a:pathLst>
              <a:path w="3298155" h="773307">
                <a:moveTo>
                  <a:pt x="0" y="0"/>
                </a:moveTo>
                <a:lnTo>
                  <a:pt x="3298155" y="0"/>
                </a:lnTo>
                <a:lnTo>
                  <a:pt x="3298155" y="773307"/>
                </a:lnTo>
                <a:lnTo>
                  <a:pt x="0" y="77330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13270" y="651744"/>
            <a:ext cx="5168442" cy="955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Tujuan</a:t>
            </a:r>
            <a:endParaRPr lang="en-US" sz="4400" dirty="0">
              <a:solidFill>
                <a:srgbClr val="1B4444"/>
              </a:solidFill>
              <a:latin typeface="Montserrat Classic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67799E-A4AF-72B0-C52F-8365CA4B12F6}"/>
              </a:ext>
            </a:extLst>
          </p:cNvPr>
          <p:cNvSpPr txBox="1"/>
          <p:nvPr/>
        </p:nvSpPr>
        <p:spPr>
          <a:xfrm>
            <a:off x="1202320" y="7293698"/>
            <a:ext cx="37909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Tegangan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Pompa</a:t>
            </a: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Konstan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5914E-96BC-15B3-7BCC-FB759E630C5B}"/>
              </a:ext>
            </a:extLst>
          </p:cNvPr>
          <p:cNvSpPr txBox="1"/>
          <p:nvPr/>
        </p:nvSpPr>
        <p:spPr>
          <a:xfrm>
            <a:off x="6171971" y="7297143"/>
            <a:ext cx="4623258" cy="12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80"/>
              </a:lnSpc>
              <a:defRPr/>
            </a:pP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Model neural network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terbatas</a:t>
            </a: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 pada 1 hidden layer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D4FFF-CBA7-C762-4D7E-D89B4B946D5B}"/>
              </a:ext>
            </a:extLst>
          </p:cNvPr>
          <p:cNvSpPr txBox="1"/>
          <p:nvPr/>
        </p:nvSpPr>
        <p:spPr>
          <a:xfrm>
            <a:off x="787400" y="2932263"/>
            <a:ext cx="15392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Merancang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kontroller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tertanam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neural network yang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mampu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mengatasi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masalah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nonlinearity, pemilihan learning rate, dan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penguatan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sinyal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aktuator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</a:t>
            </a:r>
          </a:p>
          <a:p>
            <a:pPr>
              <a:defRPr/>
            </a:pPr>
            <a:endParaRPr lang="en-US" sz="2800" dirty="0">
              <a:solidFill>
                <a:srgbClr val="1B4444"/>
              </a:solidFill>
              <a:latin typeface="Montserrat Classic Bold"/>
            </a:endParaRPr>
          </a:p>
          <a:p>
            <a:pPr>
              <a:defRPr/>
            </a:pP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Mendapat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overshoot kurang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dari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10% dan settling time 5% kurang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dari</a:t>
            </a:r>
            <a:r>
              <a:rPr lang="en-US" sz="2800" dirty="0">
                <a:solidFill>
                  <a:srgbClr val="1B4444"/>
                </a:solidFill>
                <a:latin typeface="Montserrat Classic Bold"/>
              </a:rPr>
              <a:t> 200 </a:t>
            </a:r>
            <a:r>
              <a:rPr lang="en-US" sz="2800" dirty="0" err="1">
                <a:solidFill>
                  <a:srgbClr val="1B4444"/>
                </a:solidFill>
                <a:latin typeface="Montserrat Classic Bold"/>
              </a:rPr>
              <a:t>detik</a:t>
            </a:r>
            <a:endParaRPr lang="en-US" sz="1200" dirty="0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1E5EA64D-153C-4AF1-E004-71BFE11748C9}"/>
              </a:ext>
            </a:extLst>
          </p:cNvPr>
          <p:cNvSpPr/>
          <p:nvPr/>
        </p:nvSpPr>
        <p:spPr>
          <a:xfrm>
            <a:off x="0" y="5621760"/>
            <a:ext cx="7996261" cy="1291531"/>
          </a:xfrm>
          <a:custGeom>
            <a:avLst/>
            <a:gdLst/>
            <a:ahLst/>
            <a:cxnLst/>
            <a:rect l="l" t="t" r="r" b="b"/>
            <a:pathLst>
              <a:path w="3298155" h="773307">
                <a:moveTo>
                  <a:pt x="0" y="0"/>
                </a:moveTo>
                <a:lnTo>
                  <a:pt x="3298155" y="0"/>
                </a:lnTo>
                <a:lnTo>
                  <a:pt x="3298155" y="773307"/>
                </a:lnTo>
                <a:lnTo>
                  <a:pt x="0" y="77330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5A71B98A-59E7-ACD7-3093-65642788E5C3}"/>
              </a:ext>
            </a:extLst>
          </p:cNvPr>
          <p:cNvSpPr txBox="1"/>
          <p:nvPr/>
        </p:nvSpPr>
        <p:spPr>
          <a:xfrm>
            <a:off x="847773" y="5616892"/>
            <a:ext cx="9372600" cy="955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4400" dirty="0">
                <a:solidFill>
                  <a:srgbClr val="1B4444"/>
                </a:solidFill>
                <a:latin typeface="Montserrat Classic Bold"/>
              </a:rPr>
              <a:t>Batasan </a:t>
            </a:r>
            <a:r>
              <a:rPr lang="en-US" sz="4400" dirty="0" err="1">
                <a:solidFill>
                  <a:srgbClr val="1B4444"/>
                </a:solidFill>
                <a:latin typeface="Montserrat Classic Bold"/>
              </a:rPr>
              <a:t>Masalah</a:t>
            </a:r>
            <a:endParaRPr lang="en-US" sz="4400" dirty="0">
              <a:solidFill>
                <a:srgbClr val="1B4444"/>
              </a:solidFill>
              <a:latin typeface="Montserrat Classic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16AB9-D47C-8EFA-02E3-F315DFEFC85A}"/>
              </a:ext>
            </a:extLst>
          </p:cNvPr>
          <p:cNvSpPr txBox="1"/>
          <p:nvPr/>
        </p:nvSpPr>
        <p:spPr>
          <a:xfrm>
            <a:off x="12090858" y="7411444"/>
            <a:ext cx="5168442" cy="1287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80"/>
              </a:lnSpc>
              <a:defRPr/>
            </a:pP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Mengabaikan</a:t>
            </a: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temperatur</a:t>
            </a: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 air dan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tekanan</a:t>
            </a:r>
            <a:r>
              <a:rPr lang="en-US" sz="3200" dirty="0">
                <a:solidFill>
                  <a:srgbClr val="1B4444"/>
                </a:solidFill>
                <a:latin typeface="Montserrat Classic Bold"/>
              </a:rPr>
              <a:t> </a:t>
            </a:r>
            <a:r>
              <a:rPr lang="en-US" sz="3200" dirty="0" err="1">
                <a:solidFill>
                  <a:srgbClr val="1B4444"/>
                </a:solidFill>
                <a:latin typeface="Montserrat Classic Bold"/>
              </a:rPr>
              <a:t>tangki</a:t>
            </a:r>
            <a:endParaRPr lang="en-US" sz="1400" dirty="0"/>
          </a:p>
        </p:txBody>
      </p:sp>
      <p:sp>
        <p:nvSpPr>
          <p:cNvPr id="17" name="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7824EE78-478E-57F7-57E3-2D06BA107E0E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804C5E-0CDE-C039-511C-4E3A415A42ED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2" name="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8339A223-28A7-0D7D-A629-B1B2923E73FE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23" name="Rectangle 22">
            <a:hlinkClick r:id="rId7" action="ppaction://hlinksldjump"/>
            <a:extLst>
              <a:ext uri="{FF2B5EF4-FFF2-40B4-BE49-F238E27FC236}">
                <a16:creationId xmlns:a16="http://schemas.microsoft.com/office/drawing/2014/main" id="{C956ED0D-D41D-36ED-2B47-60D707A6BA87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402606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5094" y="390323"/>
            <a:ext cx="11849259" cy="7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Plant PCT-100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6248F3-94D2-AB06-EB54-A27F2D03D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694" y="32660"/>
            <a:ext cx="7947212" cy="9203733"/>
          </a:xfrm>
          <a:prstGeom prst="rect">
            <a:avLst/>
          </a:prstGeom>
        </p:spPr>
      </p:pic>
      <p:sp>
        <p:nvSpPr>
          <p:cNvPr id="20" name="TextBox 32">
            <a:extLst>
              <a:ext uri="{FF2B5EF4-FFF2-40B4-BE49-F238E27FC236}">
                <a16:creationId xmlns:a16="http://schemas.microsoft.com/office/drawing/2014/main" id="{B9F820F4-683C-10E2-3B21-D4FE1EC38D9C}"/>
              </a:ext>
            </a:extLst>
          </p:cNvPr>
          <p:cNvSpPr txBox="1"/>
          <p:nvPr/>
        </p:nvSpPr>
        <p:spPr>
          <a:xfrm>
            <a:off x="450366" y="2189000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Model motor flow control valve: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vitechkova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orde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58D25E-6BF9-AED6-A220-A06A70190ED0}"/>
                  </a:ext>
                </a:extLst>
              </p:cNvPr>
              <p:cNvSpPr txBox="1"/>
              <p:nvPr/>
            </p:nvSpPr>
            <p:spPr>
              <a:xfrm>
                <a:off x="865094" y="5549941"/>
                <a:ext cx="6965030" cy="908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𝑣𝑎𝑙𝑣𝑒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0.1619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0.0034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−0.0011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58D25E-6BF9-AED6-A220-A06A70190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94" y="5549941"/>
                <a:ext cx="6965030" cy="908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4F20D5-B72C-EA2D-8FF8-1CE5B8E72855}"/>
                  </a:ext>
                </a:extLst>
              </p:cNvPr>
              <p:cNvSpPr txBox="1"/>
              <p:nvPr/>
            </p:nvSpPr>
            <p:spPr>
              <a:xfrm>
                <a:off x="757638" y="2970507"/>
                <a:ext cx="7563547" cy="1097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4F20D5-B72C-EA2D-8FF8-1CE5B8E72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38" y="2970507"/>
                <a:ext cx="7563547" cy="10976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54B6CF-90A4-5AB6-E3A6-D7BA4B9BA6C1}"/>
                  </a:ext>
                </a:extLst>
              </p:cNvPr>
              <p:cNvSpPr txBox="1"/>
              <p:nvPr/>
            </p:nvSpPr>
            <p:spPr>
              <a:xfrm>
                <a:off x="1390285" y="4189402"/>
                <a:ext cx="6473730" cy="1219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𝑑𝑉</m:t>
                          </m:r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id-ID" sz="28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=1.498</m:t>
                      </m:r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33</m:t>
                          </m:r>
                        </m:sub>
                      </m:sSub>
                      <m:r>
                        <a:rPr lang="id-ID" sz="28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−0.498</m:t>
                      </m:r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70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indent="252095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8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=0.794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d-ID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70</m:t>
                              </m:r>
                            </m:sub>
                          </m:sSub>
                          <m:r>
                            <a:rPr lang="id-ID" sz="28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d-ID" sz="28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33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54B6CF-90A4-5AB6-E3A6-D7BA4B9BA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285" y="4189402"/>
                <a:ext cx="6473730" cy="1219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32">
            <a:extLst>
              <a:ext uri="{FF2B5EF4-FFF2-40B4-BE49-F238E27FC236}">
                <a16:creationId xmlns:a16="http://schemas.microsoft.com/office/drawing/2014/main" id="{A3E56201-8A24-6CC1-F763-72CA5FEDC8B3}"/>
              </a:ext>
            </a:extLst>
          </p:cNvPr>
          <p:cNvSpPr txBox="1"/>
          <p:nvPr/>
        </p:nvSpPr>
        <p:spPr>
          <a:xfrm>
            <a:off x="708706" y="6741891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Scaling level sensor: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EEDD62-E6BA-C962-9904-B79D513350B3}"/>
                  </a:ext>
                </a:extLst>
              </p:cNvPr>
              <p:cNvSpPr txBox="1"/>
              <p:nvPr/>
            </p:nvSpPr>
            <p:spPr>
              <a:xfrm>
                <a:off x="1225867" y="7560752"/>
                <a:ext cx="4953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=17.5189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𝐿𝑇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+42.1780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EEDD62-E6BA-C962-9904-B79D51335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67" y="7560752"/>
                <a:ext cx="49530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hlinkClick r:id="rId11" action="ppaction://hlinksldjump"/>
            <a:extLst>
              <a:ext uri="{FF2B5EF4-FFF2-40B4-BE49-F238E27FC236}">
                <a16:creationId xmlns:a16="http://schemas.microsoft.com/office/drawing/2014/main" id="{3B0B648B-F7B2-8CDE-CAE3-91961C01BA03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35A9E7-49AE-284B-F408-A840F2A0810C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22" name="Rectangle 21">
            <a:hlinkClick r:id="rId12" action="ppaction://hlinksldjump"/>
            <a:extLst>
              <a:ext uri="{FF2B5EF4-FFF2-40B4-BE49-F238E27FC236}">
                <a16:creationId xmlns:a16="http://schemas.microsoft.com/office/drawing/2014/main" id="{BDC38A0A-AF32-E0F3-D206-3B1288C6F5A8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23" name="Rectangle 22">
            <a:hlinkClick r:id="rId12" action="ppaction://hlinksldjump"/>
            <a:extLst>
              <a:ext uri="{FF2B5EF4-FFF2-40B4-BE49-F238E27FC236}">
                <a16:creationId xmlns:a16="http://schemas.microsoft.com/office/drawing/2014/main" id="{DEEA3F09-5B79-AB57-C726-2A2131D3F449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85226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5094" y="450645"/>
            <a:ext cx="11849259" cy="7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Plant PCT-100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865094" y="1391437"/>
            <a:ext cx="9490211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200" dirty="0">
                <a:solidFill>
                  <a:srgbClr val="1B4444"/>
                </a:solidFill>
                <a:latin typeface="Montserrat Classic"/>
              </a:rPr>
              <a:t>Model level </a:t>
            </a:r>
            <a:r>
              <a:rPr lang="en-US" sz="3200" dirty="0" err="1">
                <a:solidFill>
                  <a:srgbClr val="1B4444"/>
                </a:solidFill>
                <a:latin typeface="Montserrat Classic"/>
              </a:rPr>
              <a:t>tangki</a:t>
            </a:r>
            <a:endParaRPr lang="en-US" sz="3200" dirty="0">
              <a:solidFill>
                <a:srgbClr val="1B4444"/>
              </a:solidFill>
              <a:latin typeface="Montserrat Class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42B1A4-362B-5AD4-8B04-3035FFD96845}"/>
                  </a:ext>
                </a:extLst>
              </p:cNvPr>
              <p:cNvSpPr txBox="1"/>
              <p:nvPr/>
            </p:nvSpPr>
            <p:spPr>
              <a:xfrm>
                <a:off x="1499841" y="2463455"/>
                <a:ext cx="6965030" cy="6149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1B4444"/>
                    </a:solidFill>
                    <a:latin typeface="Montserrat Classic"/>
                  </a:rPr>
                  <a:t>Hukum </a:t>
                </a:r>
                <a:r>
                  <a:rPr lang="en-US" sz="2800" dirty="0" err="1">
                    <a:solidFill>
                      <a:srgbClr val="1B4444"/>
                    </a:solidFill>
                    <a:latin typeface="Montserrat Classic"/>
                  </a:rPr>
                  <a:t>kesetimbangan</a:t>
                </a:r>
                <a:r>
                  <a:rPr lang="en-US" sz="2800" dirty="0">
                    <a:solidFill>
                      <a:srgbClr val="1B4444"/>
                    </a:solidFill>
                    <a:latin typeface="Montserrat Classic"/>
                  </a:rPr>
                  <a:t> </a:t>
                </a:r>
                <a:r>
                  <a:rPr lang="en-US" sz="2800" dirty="0" err="1">
                    <a:solidFill>
                      <a:srgbClr val="1B4444"/>
                    </a:solidFill>
                    <a:latin typeface="Montserrat Classic"/>
                  </a:rPr>
                  <a:t>massa</a:t>
                </a:r>
                <a:r>
                  <a:rPr lang="en-US" sz="2800" dirty="0">
                    <a:solidFill>
                      <a:srgbClr val="1B4444"/>
                    </a:solidFill>
                    <a:latin typeface="Montserrat Classic"/>
                  </a:rPr>
                  <a:t> :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𝑡𝑎𝑏𝑢𝑛𝑔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>
                    <a:solidFill>
                      <a:srgbClr val="1B4444"/>
                    </a:solidFill>
                    <a:latin typeface="Montserrat Classic"/>
                  </a:rPr>
                  <a:t>Hukum </a:t>
                </a:r>
                <a:r>
                  <a:rPr lang="en-US" sz="2800" dirty="0" err="1">
                    <a:solidFill>
                      <a:srgbClr val="1B4444"/>
                    </a:solidFill>
                    <a:latin typeface="Montserrat Classic"/>
                  </a:rPr>
                  <a:t>bernoulli</a:t>
                </a:r>
                <a:r>
                  <a:rPr lang="en-US" sz="2800" dirty="0">
                    <a:solidFill>
                      <a:srgbClr val="1B4444"/>
                    </a:solidFill>
                    <a:latin typeface="Montserrat Classic"/>
                  </a:rPr>
                  <a:t>:</a:t>
                </a:r>
                <a:endParaRPr lang="en-US" sz="2800" i="1" dirty="0"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𝑔h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𝑙𝑒𝑣𝑒𝑙</m:t>
                          </m:r>
                        </m:sub>
                      </m:sSub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r>
                  <a:rPr lang="en-US" sz="2500" dirty="0">
                    <a:solidFill>
                      <a:srgbClr val="1B4444"/>
                    </a:solidFill>
                    <a:latin typeface="Montserrat Classic"/>
                  </a:rPr>
                  <a:t>dimana</a:t>
                </a:r>
                <a:endParaRPr lang="en-US" sz="2500" b="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𝑡𝑎𝑏𝑢𝑛𝑔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=3.93∗</m:t>
                      </m:r>
                      <m:sSup>
                        <m:s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𝑡𝑎𝑏𝑢𝑛𝑔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=1.74∗</m:t>
                      </m:r>
                      <m:sSup>
                        <m:s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42B1A4-362B-5AD4-8B04-3035FFD96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41" y="2463455"/>
                <a:ext cx="6965030" cy="6149760"/>
              </a:xfrm>
              <a:prstGeom prst="rect">
                <a:avLst/>
              </a:prstGeom>
              <a:blipFill>
                <a:blip r:embed="rId6"/>
                <a:stretch>
                  <a:fillRect l="-1750" t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97351F-D410-27F1-19F8-9F36F33FBB88}"/>
                  </a:ext>
                </a:extLst>
              </p:cNvPr>
              <p:cNvSpPr txBox="1"/>
              <p:nvPr/>
            </p:nvSpPr>
            <p:spPr>
              <a:xfrm>
                <a:off x="9492593" y="7528143"/>
                <a:ext cx="6965030" cy="983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2800" i="1">
                              <a:latin typeface="Cambria Math" panose="02040503050406030204" pitchFamily="18" charset="0"/>
                            </a:rPr>
                            <m:t>39.2975</m:t>
                          </m:r>
                        </m:num>
                        <m:den>
                          <m:r>
                            <a:rPr lang="id-ID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d-ID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2800">
                              <a:latin typeface="Cambria Math" panose="02040503050406030204" pitchFamily="18" charset="0"/>
                            </a:rPr>
                            <m:t>0.01028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97351F-D410-27F1-19F8-9F36F33FB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593" y="7528143"/>
                <a:ext cx="6965030" cy="9833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32">
            <a:extLst>
              <a:ext uri="{FF2B5EF4-FFF2-40B4-BE49-F238E27FC236}">
                <a16:creationId xmlns:a16="http://schemas.microsoft.com/office/drawing/2014/main" id="{B303E211-0A5D-1371-9B1E-56D52351968D}"/>
              </a:ext>
            </a:extLst>
          </p:cNvPr>
          <p:cNvSpPr txBox="1"/>
          <p:nvPr/>
        </p:nvSpPr>
        <p:spPr>
          <a:xfrm>
            <a:off x="9144000" y="6877828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Pada kondisi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beban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nominal: manual drain full open</a:t>
            </a:r>
          </a:p>
        </p:txBody>
      </p:sp>
      <p:pic>
        <p:nvPicPr>
          <p:cNvPr id="14" name="Picture 13" descr="A diagram of a cylinder&#10;&#10;Description automatically generated with medium confidence">
            <a:extLst>
              <a:ext uri="{FF2B5EF4-FFF2-40B4-BE49-F238E27FC236}">
                <a16:creationId xmlns:a16="http://schemas.microsoft.com/office/drawing/2014/main" id="{1618F0FC-04A8-4034-4306-29CF0538A4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1784" y="258089"/>
            <a:ext cx="5328745" cy="5937316"/>
          </a:xfrm>
          <a:prstGeom prst="rect">
            <a:avLst/>
          </a:prstGeom>
        </p:spPr>
      </p:pic>
      <p:sp>
        <p:nvSpPr>
          <p:cNvPr id="10" name="Rectangle 9">
            <a:hlinkClick r:id="rId9" action="ppaction://hlinksldjump"/>
            <a:extLst>
              <a:ext uri="{FF2B5EF4-FFF2-40B4-BE49-F238E27FC236}">
                <a16:creationId xmlns:a16="http://schemas.microsoft.com/office/drawing/2014/main" id="{B3CE635D-D530-B15A-F8DC-8BFB1133F15D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32EF66-929F-66DD-D5C5-FFDAABB95A4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8" name="Rectangle 17">
            <a:hlinkClick r:id="rId10" action="ppaction://hlinksldjump"/>
            <a:extLst>
              <a:ext uri="{FF2B5EF4-FFF2-40B4-BE49-F238E27FC236}">
                <a16:creationId xmlns:a16="http://schemas.microsoft.com/office/drawing/2014/main" id="{7AD11F17-FF69-29F4-4A83-23DDEF1525AC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9" name="Rectangle 18">
            <a:hlinkClick r:id="rId10" action="ppaction://hlinksldjump"/>
            <a:extLst>
              <a:ext uri="{FF2B5EF4-FFF2-40B4-BE49-F238E27FC236}">
                <a16:creationId xmlns:a16="http://schemas.microsoft.com/office/drawing/2014/main" id="{B8DBE2BA-4E5F-185A-9F66-688F8CE77DD6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1953142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0A48B5-61A7-4BEC-3A9A-532678F1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0836"/>
            <a:ext cx="10668228" cy="406674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644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Sistem </a:t>
            </a:r>
            <a:r>
              <a:rPr lang="en-US" sz="5499" dirty="0" err="1">
                <a:solidFill>
                  <a:srgbClr val="1B4444"/>
                </a:solidFill>
                <a:latin typeface="Montserrat Classic Bold"/>
              </a:rPr>
              <a:t>Pengaturan</a:t>
            </a: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 Level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B9F820F4-683C-10E2-3B21-D4FE1EC38D9C}"/>
              </a:ext>
            </a:extLst>
          </p:cNvPr>
          <p:cNvSpPr txBox="1"/>
          <p:nvPr/>
        </p:nvSpPr>
        <p:spPr>
          <a:xfrm>
            <a:off x="1543050" y="7231999"/>
            <a:ext cx="5128406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Struktur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NN: </a:t>
            </a: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1 input layer, 1 hidden layer, dan 1 output layer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028700" y="1848554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Model level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tangki</a:t>
            </a:r>
            <a:endParaRPr lang="en-US" sz="2499" dirty="0">
              <a:solidFill>
                <a:srgbClr val="1B4444"/>
              </a:solidFill>
              <a:latin typeface="Montserrat Classic"/>
            </a:endParaRPr>
          </a:p>
        </p:txBody>
      </p:sp>
      <p:pic>
        <p:nvPicPr>
          <p:cNvPr id="7" name="Picture 6" descr="A picture containing diagram, line, font, plot&#10;&#10;Description automatically generated">
            <a:extLst>
              <a:ext uri="{FF2B5EF4-FFF2-40B4-BE49-F238E27FC236}">
                <a16:creationId xmlns:a16="http://schemas.microsoft.com/office/drawing/2014/main" id="{E01DC52D-2EAF-207B-5178-BFEAAF696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999" y="6002739"/>
            <a:ext cx="7970687" cy="3253375"/>
          </a:xfrm>
          <a:prstGeom prst="rect">
            <a:avLst/>
          </a:prstGeom>
        </p:spPr>
      </p:pic>
      <p:sp>
        <p:nvSpPr>
          <p:cNvPr id="9" name="TextBox 32">
            <a:extLst>
              <a:ext uri="{FF2B5EF4-FFF2-40B4-BE49-F238E27FC236}">
                <a16:creationId xmlns:a16="http://schemas.microsoft.com/office/drawing/2014/main" id="{C708E844-8AC0-3075-CF95-6F488262C934}"/>
              </a:ext>
            </a:extLst>
          </p:cNvPr>
          <p:cNvSpPr txBox="1"/>
          <p:nvPr/>
        </p:nvSpPr>
        <p:spPr>
          <a:xfrm>
            <a:off x="10487549" y="3041299"/>
            <a:ext cx="6521638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Direct controller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menggunakan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3 input error: e(k), e(k-1), dan e(k-2)  untuk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menghasilkan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sinyal kontrol u(k)</a:t>
            </a:r>
          </a:p>
        </p:txBody>
      </p:sp>
      <p:sp>
        <p:nvSpPr>
          <p:cNvPr id="8" name="Rectangle 7">
            <a:hlinkClick r:id="rId8" action="ppaction://hlinksldjump"/>
            <a:extLst>
              <a:ext uri="{FF2B5EF4-FFF2-40B4-BE49-F238E27FC236}">
                <a16:creationId xmlns:a16="http://schemas.microsoft.com/office/drawing/2014/main" id="{370E941A-ABF7-6DE3-456D-5C3334B5F9F6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BE7A-F1BC-50DC-163C-BEF2C00A918A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11" name="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0BDC38DF-312E-5B58-99B6-DE218071548A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4" name="Rectangle 13">
            <a:hlinkClick r:id="rId9" action="ppaction://hlinksldjump"/>
            <a:extLst>
              <a:ext uri="{FF2B5EF4-FFF2-40B4-BE49-F238E27FC236}">
                <a16:creationId xmlns:a16="http://schemas.microsoft.com/office/drawing/2014/main" id="{95AEBD74-8697-DDC7-1249-9B36F5060185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2526095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10989" y="9610567"/>
            <a:ext cx="548311" cy="253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dirty="0">
                <a:solidFill>
                  <a:srgbClr val="1B4444"/>
                </a:solidFill>
                <a:latin typeface="Montserrat Classic Bold"/>
              </a:rPr>
              <a:t>09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64419"/>
            <a:ext cx="14287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1B4444"/>
                </a:solidFill>
                <a:latin typeface="Montserrat Classic Bold"/>
              </a:rPr>
              <a:t>Kontroler</a:t>
            </a:r>
            <a:r>
              <a:rPr lang="en-US" sz="5499" dirty="0">
                <a:solidFill>
                  <a:srgbClr val="1B4444"/>
                </a:solidFill>
                <a:latin typeface="Montserrat Classic Bold"/>
              </a:rPr>
              <a:t> Neural Network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877959" y="-482744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B9F820F4-683C-10E2-3B21-D4FE1EC38D9C}"/>
              </a:ext>
            </a:extLst>
          </p:cNvPr>
          <p:cNvSpPr txBox="1"/>
          <p:nvPr/>
        </p:nvSpPr>
        <p:spPr>
          <a:xfrm>
            <a:off x="1005254" y="5692789"/>
            <a:ext cx="5676900" cy="84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Backpropagation: proses learning,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minimisasi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cost function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35E70DF-ACCF-0AAE-47CD-09F6CD570A9E}"/>
              </a:ext>
            </a:extLst>
          </p:cNvPr>
          <p:cNvSpPr txBox="1"/>
          <p:nvPr/>
        </p:nvSpPr>
        <p:spPr>
          <a:xfrm>
            <a:off x="1003300" y="2208034"/>
            <a:ext cx="9490211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Propagasi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maju: </a:t>
            </a:r>
            <a:r>
              <a:rPr lang="en-US" sz="2499" dirty="0" err="1">
                <a:solidFill>
                  <a:srgbClr val="1B4444"/>
                </a:solidFill>
                <a:latin typeface="Montserrat Classic"/>
              </a:rPr>
              <a:t>menghasilkan</a:t>
            </a: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 sinyal kontrol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1E31E-7A83-5FAB-A384-741E26B7E5C4}"/>
                  </a:ext>
                </a:extLst>
              </p:cNvPr>
              <p:cNvSpPr txBox="1"/>
              <p:nvPr/>
            </p:nvSpPr>
            <p:spPr>
              <a:xfrm>
                <a:off x="1028700" y="3086100"/>
                <a:ext cx="8801100" cy="2216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3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3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smtClean="0"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effectLst/>
                        <a:latin typeface="Cambria Math" panose="02040503050406030204" pitchFamily="18" charset="0"/>
                      </a:rPr>
                      <m:t>−2)]</m:t>
                    </m:r>
                  </m:oMath>
                </a14:m>
                <a:r>
                  <a:rPr lang="en-US" sz="320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3600" dirty="0"/>
                  <a:t>, dimana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𝑗𝑖</m:t>
                            </m:r>
                          </m:sub>
                        </m:sSub>
                        <m:sSub>
                          <m:sSub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3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dirty="0"/>
                  <a:t> , dimana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1E31E-7A83-5FAB-A384-741E26B7E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3086100"/>
                <a:ext cx="8801100" cy="2216697"/>
              </a:xfrm>
              <a:prstGeom prst="rect">
                <a:avLst/>
              </a:prstGeom>
              <a:blipFill>
                <a:blip r:embed="rId7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6EF6B-3E24-9EA5-B4D2-98BD271163DB}"/>
                  </a:ext>
                </a:extLst>
              </p:cNvPr>
              <p:cNvSpPr txBox="1"/>
              <p:nvPr/>
            </p:nvSpPr>
            <p:spPr>
              <a:xfrm>
                <a:off x="1543050" y="6779166"/>
                <a:ext cx="4533900" cy="2213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4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6EF6B-3E24-9EA5-B4D2-98BD27116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0" y="6779166"/>
                <a:ext cx="4533900" cy="22135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E1F792-24E5-90FE-84E6-A899DEE7EBC7}"/>
                  </a:ext>
                </a:extLst>
              </p:cNvPr>
              <p:cNvSpPr txBox="1"/>
              <p:nvPr/>
            </p:nvSpPr>
            <p:spPr>
              <a:xfrm>
                <a:off x="10380108" y="2876920"/>
                <a:ext cx="6765790" cy="2929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E1F792-24E5-90FE-84E6-A899DEE7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108" y="2876920"/>
                <a:ext cx="6765790" cy="29295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32">
            <a:extLst>
              <a:ext uri="{FF2B5EF4-FFF2-40B4-BE49-F238E27FC236}">
                <a16:creationId xmlns:a16="http://schemas.microsoft.com/office/drawing/2014/main" id="{722E1EA7-212D-176D-2BEE-A10CF4A2C0B9}"/>
              </a:ext>
            </a:extLst>
          </p:cNvPr>
          <p:cNvSpPr txBox="1"/>
          <p:nvPr/>
        </p:nvSpPr>
        <p:spPr>
          <a:xfrm>
            <a:off x="10803154" y="5778448"/>
            <a:ext cx="6902638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Updating weight hidden:</a:t>
            </a: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1D467E9D-869E-1899-42F5-FF5C5B2ECC68}"/>
              </a:ext>
            </a:extLst>
          </p:cNvPr>
          <p:cNvSpPr txBox="1"/>
          <p:nvPr/>
        </p:nvSpPr>
        <p:spPr>
          <a:xfrm>
            <a:off x="10814877" y="2362977"/>
            <a:ext cx="6902638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1B4444"/>
                </a:solidFill>
                <a:latin typeface="Montserrat Classic"/>
              </a:rPr>
              <a:t>Updating weight output: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FB86B-93EF-0531-AF69-3E8840CE4E99}"/>
                  </a:ext>
                </a:extLst>
              </p:cNvPr>
              <p:cNvSpPr txBox="1"/>
              <p:nvPr/>
            </p:nvSpPr>
            <p:spPr>
              <a:xfrm>
                <a:off x="10380108" y="6259898"/>
                <a:ext cx="6765790" cy="2537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FB86B-93EF-0531-AF69-3E8840CE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108" y="6259898"/>
                <a:ext cx="6765790" cy="25373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hlinkClick r:id="rId11" action="ppaction://hlinksldjump"/>
            <a:extLst>
              <a:ext uri="{FF2B5EF4-FFF2-40B4-BE49-F238E27FC236}">
                <a16:creationId xmlns:a16="http://schemas.microsoft.com/office/drawing/2014/main" id="{278E5085-D2D2-FE77-5BBF-CFAE2C8C1C78}"/>
              </a:ext>
            </a:extLst>
          </p:cNvPr>
          <p:cNvSpPr/>
          <p:nvPr/>
        </p:nvSpPr>
        <p:spPr>
          <a:xfrm>
            <a:off x="228600" y="9423479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Pendahuluan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D88BB0-AB9B-6F13-E955-BDC79F5BE33C}"/>
              </a:ext>
            </a:extLst>
          </p:cNvPr>
          <p:cNvSpPr/>
          <p:nvPr/>
        </p:nvSpPr>
        <p:spPr>
          <a:xfrm>
            <a:off x="2384006" y="9409192"/>
            <a:ext cx="1828800" cy="676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Montserrat Classic" panose="020B0604020202020204" charset="0"/>
              </a:rPr>
              <a:t>Perancangan</a:t>
            </a:r>
            <a:endParaRPr lang="en-US" dirty="0">
              <a:latin typeface="Montserrat Classic" panose="020B0604020202020204" charset="0"/>
            </a:endParaRPr>
          </a:p>
        </p:txBody>
      </p:sp>
      <p:sp>
        <p:nvSpPr>
          <p:cNvPr id="8" name="Rectangle 7">
            <a:hlinkClick r:id="rId12" action="ppaction://hlinksldjump"/>
            <a:extLst>
              <a:ext uri="{FF2B5EF4-FFF2-40B4-BE49-F238E27FC236}">
                <a16:creationId xmlns:a16="http://schemas.microsoft.com/office/drawing/2014/main" id="{58E16F42-D8A2-D552-EB28-7BB0EAB09B46}"/>
              </a:ext>
            </a:extLst>
          </p:cNvPr>
          <p:cNvSpPr/>
          <p:nvPr/>
        </p:nvSpPr>
        <p:spPr>
          <a:xfrm>
            <a:off x="4539412" y="9409192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Pengujian</a:t>
            </a:r>
          </a:p>
        </p:txBody>
      </p:sp>
      <p:sp>
        <p:nvSpPr>
          <p:cNvPr id="19" name="Rectangle 18">
            <a:hlinkClick r:id="rId12" action="ppaction://hlinksldjump"/>
            <a:extLst>
              <a:ext uri="{FF2B5EF4-FFF2-40B4-BE49-F238E27FC236}">
                <a16:creationId xmlns:a16="http://schemas.microsoft.com/office/drawing/2014/main" id="{4B830AB6-8485-1820-E8CB-2538495EDA47}"/>
              </a:ext>
            </a:extLst>
          </p:cNvPr>
          <p:cNvSpPr/>
          <p:nvPr/>
        </p:nvSpPr>
        <p:spPr>
          <a:xfrm>
            <a:off x="6694818" y="9425757"/>
            <a:ext cx="1828800" cy="6764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Classic" panose="020B0604020202020204" charset="0"/>
              </a:rPr>
              <a:t>Kesimpulan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D77FB-5257-848C-D6EA-FCB21DDD72E6}"/>
                  </a:ext>
                </a:extLst>
              </p:cNvPr>
              <p:cNvSpPr txBox="1"/>
              <p:nvPr/>
            </p:nvSpPr>
            <p:spPr>
              <a:xfrm>
                <a:off x="11689837" y="8651622"/>
                <a:ext cx="3297904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err="1"/>
                  <a:t>Adaptasi</a:t>
                </a:r>
                <a:r>
                  <a:rPr lang="en-US" sz="2400" b="0" dirty="0"/>
                  <a:t> 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D77FB-5257-848C-D6EA-FCB21DDD7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9837" y="8651622"/>
                <a:ext cx="3297904" cy="490840"/>
              </a:xfrm>
              <a:prstGeom prst="rect">
                <a:avLst/>
              </a:prstGeom>
              <a:blipFill>
                <a:blip r:embed="rId13"/>
                <a:stretch>
                  <a:fillRect l="-2957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11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2273</Words>
  <Application>Microsoft Office PowerPoint</Application>
  <PresentationFormat>Custom</PresentationFormat>
  <Paragraphs>518</Paragraphs>
  <Slides>29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Montserrat Classic Bold</vt:lpstr>
      <vt:lpstr>Wingdings</vt:lpstr>
      <vt:lpstr>Montserrat Semi-Bold</vt:lpstr>
      <vt:lpstr>Montserrat Classic</vt:lpstr>
      <vt:lpstr>Arial</vt:lpstr>
      <vt:lpstr>Times New Roman</vt:lpstr>
      <vt:lpstr>Cambria Math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Business Presentation in Dark Green Orange Geometric Style</dc:title>
  <dc:creator>Asus</dc:creator>
  <cp:lastModifiedBy>Muhammad Faris Zuhairi</cp:lastModifiedBy>
  <cp:revision>2</cp:revision>
  <dcterms:created xsi:type="dcterms:W3CDTF">2006-08-16T00:00:00Z</dcterms:created>
  <dcterms:modified xsi:type="dcterms:W3CDTF">2023-07-22T18:18:37Z</dcterms:modified>
  <dc:identifier>DAFlziyr5A8</dc:identifier>
</cp:coreProperties>
</file>